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4" r:id="rId5"/>
    <p:sldId id="265" r:id="rId6"/>
    <p:sldId id="261" r:id="rId7"/>
    <p:sldId id="266" r:id="rId8"/>
    <p:sldId id="262" r:id="rId9"/>
    <p:sldId id="279" r:id="rId10"/>
    <p:sldId id="281" r:id="rId11"/>
    <p:sldId id="280"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30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17" r:id="rId48"/>
    <p:sldId id="318" r:id="rId49"/>
    <p:sldId id="324" r:id="rId50"/>
    <p:sldId id="320" r:id="rId51"/>
    <p:sldId id="323" r:id="rId52"/>
    <p:sldId id="325" r:id="rId53"/>
    <p:sldId id="322" r:id="rId54"/>
    <p:sldId id="326" r:id="rId55"/>
    <p:sldId id="327" r:id="rId56"/>
    <p:sldId id="328" r:id="rId57"/>
    <p:sldId id="330" r:id="rId58"/>
    <p:sldId id="329" r:id="rId59"/>
    <p:sldId id="331" r:id="rId60"/>
    <p:sldId id="332" r:id="rId61"/>
    <p:sldId id="333" r:id="rId62"/>
    <p:sldId id="336" r:id="rId63"/>
    <p:sldId id="335" r:id="rId64"/>
    <p:sldId id="337" r:id="rId65"/>
    <p:sldId id="343" r:id="rId66"/>
    <p:sldId id="344" r:id="rId67"/>
    <p:sldId id="346" r:id="rId68"/>
    <p:sldId id="345" r:id="rId6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BDB0786-5BFA-448B-9A2F-F21482E8B6CC}"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3453615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B0786-5BFA-448B-9A2F-F21482E8B6CC}"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98532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B0786-5BFA-448B-9A2F-F21482E8B6CC}"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67587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DB0786-5BFA-448B-9A2F-F21482E8B6CC}"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2428547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DB0786-5BFA-448B-9A2F-F21482E8B6CC}" type="datetimeFigureOut">
              <a:rPr lang="en-US" smtClean="0"/>
              <a:t>12/12/2013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3179922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DB0786-5BFA-448B-9A2F-F21482E8B6CC}"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4025618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DB0786-5BFA-448B-9A2F-F21482E8B6CC}" type="datetimeFigureOut">
              <a:rPr lang="en-US" smtClean="0"/>
              <a:t>12/12/2013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2511873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BDB0786-5BFA-448B-9A2F-F21482E8B6CC}" type="datetimeFigureOut">
              <a:rPr lang="en-US" smtClean="0"/>
              <a:t>12/12/2013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4243960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DB0786-5BFA-448B-9A2F-F21482E8B6CC}" type="datetimeFigureOut">
              <a:rPr lang="en-US" smtClean="0"/>
              <a:t>12/12/2013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40442833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DB0786-5BFA-448B-9A2F-F21482E8B6CC}"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3699280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DB0786-5BFA-448B-9A2F-F21482E8B6CC}" type="datetimeFigureOut">
              <a:rPr lang="en-US" smtClean="0"/>
              <a:t>12/12/2013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308E03-E80B-4462-99A4-8503EBE09334}" type="slidenum">
              <a:rPr lang="en-US" smtClean="0"/>
              <a:t>‹#›</a:t>
            </a:fld>
            <a:endParaRPr lang="en-US"/>
          </a:p>
        </p:txBody>
      </p:sp>
    </p:spTree>
    <p:extLst>
      <p:ext uri="{BB962C8B-B14F-4D97-AF65-F5344CB8AC3E}">
        <p14:creationId xmlns:p14="http://schemas.microsoft.com/office/powerpoint/2010/main" val="957816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030A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DB0786-5BFA-448B-9A2F-F21482E8B6CC}" type="datetimeFigureOut">
              <a:rPr lang="en-US" smtClean="0"/>
              <a:t>12/12/2013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308E03-E80B-4462-99A4-8503EBE09334}" type="slidenum">
              <a:rPr lang="en-US" smtClean="0"/>
              <a:t>‹#›</a:t>
            </a:fld>
            <a:endParaRPr lang="en-US"/>
          </a:p>
        </p:txBody>
      </p:sp>
    </p:spTree>
    <p:extLst>
      <p:ext uri="{BB962C8B-B14F-4D97-AF65-F5344CB8AC3E}">
        <p14:creationId xmlns:p14="http://schemas.microsoft.com/office/powerpoint/2010/main" val="1095926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chemeClr val="bg1"/>
                </a:solidFill>
              </a:rPr>
              <a:t>An Advent Service of Lessons and Carols</a:t>
            </a:r>
            <a:endParaRPr lang="en-US" b="1" dirty="0">
              <a:solidFill>
                <a:schemeClr val="bg1"/>
              </a:solidFill>
            </a:endParaRPr>
          </a:p>
        </p:txBody>
      </p:sp>
      <p:sp>
        <p:nvSpPr>
          <p:cNvPr id="3" name="Subtitle 2"/>
          <p:cNvSpPr>
            <a:spLocks noGrp="1"/>
          </p:cNvSpPr>
          <p:nvPr>
            <p:ph type="subTitle" idx="1"/>
          </p:nvPr>
        </p:nvSpPr>
        <p:spPr/>
        <p:txBody>
          <a:bodyPr/>
          <a:lstStyle/>
          <a:p>
            <a:r>
              <a:rPr lang="en-US" dirty="0" smtClean="0">
                <a:solidFill>
                  <a:schemeClr val="bg1"/>
                </a:solidFill>
              </a:rPr>
              <a:t>APNTS Chapel</a:t>
            </a:r>
          </a:p>
          <a:p>
            <a:r>
              <a:rPr lang="en-US" dirty="0" smtClean="0">
                <a:solidFill>
                  <a:schemeClr val="bg1"/>
                </a:solidFill>
              </a:rPr>
              <a:t>December 12, 2013</a:t>
            </a:r>
            <a:endParaRPr lang="en-US" dirty="0">
              <a:solidFill>
                <a:schemeClr val="bg1"/>
              </a:solidFill>
            </a:endParaRPr>
          </a:p>
        </p:txBody>
      </p:sp>
    </p:spTree>
    <p:extLst>
      <p:ext uri="{BB962C8B-B14F-4D97-AF65-F5344CB8AC3E}">
        <p14:creationId xmlns:p14="http://schemas.microsoft.com/office/powerpoint/2010/main" val="10451355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smtClean="0">
              <a:solidFill>
                <a:schemeClr val="bg1"/>
              </a:solidFill>
            </a:endParaRPr>
          </a:p>
          <a:p>
            <a:pPr marL="0" indent="0" algn="ctr">
              <a:buNone/>
            </a:pPr>
            <a:r>
              <a:rPr lang="en-US" sz="4000" dirty="0" smtClean="0">
                <a:solidFill>
                  <a:schemeClr val="bg1"/>
                </a:solidFill>
              </a:rPr>
              <a:t>“O Come, O Come Emmanuel”</a:t>
            </a:r>
          </a:p>
          <a:p>
            <a:pPr marL="0" indent="0" algn="ctr">
              <a:buNone/>
            </a:pPr>
            <a:r>
              <a:rPr lang="en-US" sz="4000" dirty="0" smtClean="0">
                <a:solidFill>
                  <a:schemeClr val="bg1"/>
                </a:solidFill>
              </a:rPr>
              <a:t>(v 1)</a:t>
            </a: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191115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O come, O come, Emmanuel,</a:t>
            </a:r>
          </a:p>
          <a:p>
            <a:pPr marL="0" indent="0">
              <a:buNone/>
            </a:pPr>
            <a:r>
              <a:rPr lang="en-US" dirty="0" smtClean="0">
                <a:solidFill>
                  <a:schemeClr val="bg1"/>
                </a:solidFill>
              </a:rPr>
              <a:t>And ransom captive Israel,</a:t>
            </a:r>
          </a:p>
          <a:p>
            <a:pPr marL="0" indent="0">
              <a:buNone/>
            </a:pPr>
            <a:r>
              <a:rPr lang="en-US" dirty="0" smtClean="0">
                <a:solidFill>
                  <a:schemeClr val="bg1"/>
                </a:solidFill>
              </a:rPr>
              <a:t>That mourns in lowly exile here</a:t>
            </a:r>
          </a:p>
          <a:p>
            <a:pPr marL="0" indent="0">
              <a:buNone/>
            </a:pPr>
            <a:r>
              <a:rPr lang="en-US" dirty="0" smtClean="0">
                <a:solidFill>
                  <a:schemeClr val="bg1"/>
                </a:solidFill>
              </a:rPr>
              <a:t>Until the Son of God appear.</a:t>
            </a:r>
          </a:p>
          <a:p>
            <a:pPr marL="0" indent="0">
              <a:buNone/>
            </a:pPr>
            <a:r>
              <a:rPr lang="en-US" dirty="0" smtClean="0">
                <a:solidFill>
                  <a:schemeClr val="bg1"/>
                </a:solidFill>
              </a:rPr>
              <a:t>Rejoice! Rejoice! Emmanuel</a:t>
            </a:r>
          </a:p>
          <a:p>
            <a:pPr marL="0" indent="0">
              <a:buNone/>
            </a:pPr>
            <a:r>
              <a:rPr lang="en-US" dirty="0" smtClean="0">
                <a:solidFill>
                  <a:schemeClr val="bg1"/>
                </a:solidFill>
              </a:rPr>
              <a:t>Shall come to thee, O Israel!</a:t>
            </a:r>
          </a:p>
        </p:txBody>
      </p:sp>
    </p:spTree>
    <p:extLst>
      <p:ext uri="{BB962C8B-B14F-4D97-AF65-F5344CB8AC3E}">
        <p14:creationId xmlns:p14="http://schemas.microsoft.com/office/powerpoint/2010/main" val="2740877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Vignette Sermon #1</a:t>
            </a:r>
          </a:p>
          <a:p>
            <a:pPr marL="0" indent="0" algn="ctr">
              <a:buNone/>
            </a:pPr>
            <a:endParaRPr lang="en-US" sz="4000" dirty="0">
              <a:solidFill>
                <a:schemeClr val="bg1"/>
              </a:solidFill>
            </a:endParaRPr>
          </a:p>
          <a:p>
            <a:pPr marL="0" indent="0" algn="ctr">
              <a:buNone/>
            </a:pPr>
            <a:r>
              <a:rPr lang="en-US" sz="4000" dirty="0" smtClean="0">
                <a:solidFill>
                  <a:schemeClr val="bg1"/>
                </a:solidFill>
              </a:rPr>
              <a:t>Dr. Modine</a:t>
            </a:r>
            <a:endParaRPr lang="en-US" sz="4000" dirty="0">
              <a:solidFill>
                <a:schemeClr val="bg1"/>
              </a:solidFill>
            </a:endParaRPr>
          </a:p>
        </p:txBody>
      </p:sp>
    </p:spTree>
    <p:extLst>
      <p:ext uri="{BB962C8B-B14F-4D97-AF65-F5344CB8AC3E}">
        <p14:creationId xmlns:p14="http://schemas.microsoft.com/office/powerpoint/2010/main" val="2493728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a:solidFill>
                <a:schemeClr val="bg1"/>
              </a:solidFill>
            </a:endParaRPr>
          </a:p>
          <a:p>
            <a:pPr marL="0" indent="0" algn="ctr">
              <a:buNone/>
            </a:pPr>
            <a:r>
              <a:rPr lang="en-US" sz="4000" dirty="0" smtClean="0">
                <a:solidFill>
                  <a:schemeClr val="bg1"/>
                </a:solidFill>
              </a:rPr>
              <a:t>“Emmanuel”</a:t>
            </a:r>
            <a:endParaRPr lang="en-US" sz="4000" dirty="0">
              <a:solidFill>
                <a:schemeClr val="bg1"/>
              </a:solidFill>
            </a:endParaRPr>
          </a:p>
        </p:txBody>
      </p:sp>
    </p:spTree>
    <p:extLst>
      <p:ext uri="{BB962C8B-B14F-4D97-AF65-F5344CB8AC3E}">
        <p14:creationId xmlns:p14="http://schemas.microsoft.com/office/powerpoint/2010/main" val="3101431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Emmanuel, Emmanuel,</a:t>
            </a:r>
          </a:p>
          <a:p>
            <a:pPr marL="0" indent="0">
              <a:buNone/>
            </a:pPr>
            <a:r>
              <a:rPr lang="en-US" dirty="0" smtClean="0">
                <a:solidFill>
                  <a:schemeClr val="bg1"/>
                </a:solidFill>
              </a:rPr>
              <a:t>His name is called Emmanuel—</a:t>
            </a:r>
          </a:p>
          <a:p>
            <a:pPr marL="0" indent="0">
              <a:buNone/>
            </a:pPr>
            <a:r>
              <a:rPr lang="en-US" dirty="0" smtClean="0">
                <a:solidFill>
                  <a:schemeClr val="bg1"/>
                </a:solidFill>
              </a:rPr>
              <a:t>God with us, revealed in us!</a:t>
            </a:r>
          </a:p>
          <a:p>
            <a:pPr marL="0" indent="0">
              <a:buNone/>
            </a:pPr>
            <a:r>
              <a:rPr lang="en-US" dirty="0" smtClean="0">
                <a:solidFill>
                  <a:schemeClr val="bg1"/>
                </a:solidFill>
              </a:rPr>
              <a:t>His name is called Emmanuel.</a:t>
            </a:r>
            <a:endParaRPr lang="en-US" dirty="0">
              <a:solidFill>
                <a:schemeClr val="bg1"/>
              </a:solidFill>
            </a:endParaRPr>
          </a:p>
        </p:txBody>
      </p:sp>
    </p:spTree>
    <p:extLst>
      <p:ext uri="{BB962C8B-B14F-4D97-AF65-F5344CB8AC3E}">
        <p14:creationId xmlns:p14="http://schemas.microsoft.com/office/powerpoint/2010/main" val="21448434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Second Scripture Lesson</a:t>
            </a:r>
          </a:p>
          <a:p>
            <a:pPr marL="0" indent="0" algn="ctr">
              <a:buNone/>
            </a:pPr>
            <a:endParaRPr lang="en-US" sz="4000" dirty="0">
              <a:solidFill>
                <a:schemeClr val="bg1"/>
              </a:solidFill>
            </a:endParaRPr>
          </a:p>
          <a:p>
            <a:pPr marL="0" indent="0" algn="ctr">
              <a:buNone/>
            </a:pPr>
            <a:r>
              <a:rPr lang="en-US" sz="4000" dirty="0" smtClean="0">
                <a:solidFill>
                  <a:schemeClr val="bg1"/>
                </a:solidFill>
              </a:rPr>
              <a:t>Jeremiah 23:5-6</a:t>
            </a:r>
            <a:endParaRPr lang="en-US" sz="4000" dirty="0">
              <a:solidFill>
                <a:schemeClr val="bg1"/>
              </a:solidFill>
            </a:endParaRPr>
          </a:p>
        </p:txBody>
      </p:sp>
    </p:spTree>
    <p:extLst>
      <p:ext uri="{BB962C8B-B14F-4D97-AF65-F5344CB8AC3E}">
        <p14:creationId xmlns:p14="http://schemas.microsoft.com/office/powerpoint/2010/main" val="3296997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smtClean="0">
              <a:solidFill>
                <a:schemeClr val="bg1"/>
              </a:solidFill>
            </a:endParaRPr>
          </a:p>
          <a:p>
            <a:pPr marL="0" indent="0" algn="ctr">
              <a:buNone/>
            </a:pPr>
            <a:r>
              <a:rPr lang="en-US" sz="4000" dirty="0" smtClean="0">
                <a:solidFill>
                  <a:schemeClr val="bg1"/>
                </a:solidFill>
              </a:rPr>
              <a:t>“O Come, O Come Emmanuel”</a:t>
            </a:r>
          </a:p>
          <a:p>
            <a:pPr marL="0" indent="0" algn="ctr">
              <a:buNone/>
            </a:pPr>
            <a:r>
              <a:rPr lang="en-US" sz="4000" dirty="0" smtClean="0">
                <a:solidFill>
                  <a:schemeClr val="bg1"/>
                </a:solidFill>
              </a:rPr>
              <a:t>(v 2)</a:t>
            </a: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33376766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O come, Thou Dayspring, come and cheer</a:t>
            </a:r>
          </a:p>
          <a:p>
            <a:pPr marL="0" indent="0">
              <a:buNone/>
            </a:pPr>
            <a:r>
              <a:rPr lang="en-US" dirty="0" smtClean="0">
                <a:solidFill>
                  <a:schemeClr val="bg1"/>
                </a:solidFill>
              </a:rPr>
              <a:t>Our spirits by </a:t>
            </a:r>
            <a:r>
              <a:rPr lang="en-US" dirty="0" err="1" smtClean="0">
                <a:solidFill>
                  <a:schemeClr val="bg1"/>
                </a:solidFill>
              </a:rPr>
              <a:t>Thine</a:t>
            </a:r>
            <a:r>
              <a:rPr lang="en-US" dirty="0" smtClean="0">
                <a:solidFill>
                  <a:schemeClr val="bg1"/>
                </a:solidFill>
              </a:rPr>
              <a:t> advent here.</a:t>
            </a:r>
          </a:p>
          <a:p>
            <a:pPr marL="0" indent="0">
              <a:buNone/>
            </a:pPr>
            <a:r>
              <a:rPr lang="en-US" dirty="0" smtClean="0">
                <a:solidFill>
                  <a:schemeClr val="bg1"/>
                </a:solidFill>
              </a:rPr>
              <a:t>Disperse the gloomy clouds of night,</a:t>
            </a:r>
          </a:p>
          <a:p>
            <a:pPr marL="0" indent="0">
              <a:buNone/>
            </a:pPr>
            <a:r>
              <a:rPr lang="en-US" dirty="0" smtClean="0">
                <a:solidFill>
                  <a:schemeClr val="bg1"/>
                </a:solidFill>
              </a:rPr>
              <a:t>And death’s dark shadows put to flight.</a:t>
            </a:r>
          </a:p>
          <a:p>
            <a:pPr marL="0" indent="0">
              <a:buNone/>
            </a:pPr>
            <a:r>
              <a:rPr lang="en-US" dirty="0" smtClean="0">
                <a:solidFill>
                  <a:schemeClr val="bg1"/>
                </a:solidFill>
              </a:rPr>
              <a:t>Rejoice! Rejoice! Emmanuel</a:t>
            </a:r>
          </a:p>
          <a:p>
            <a:pPr marL="0" indent="0">
              <a:buNone/>
            </a:pPr>
            <a:r>
              <a:rPr lang="en-US" dirty="0" smtClean="0">
                <a:solidFill>
                  <a:schemeClr val="bg1"/>
                </a:solidFill>
              </a:rPr>
              <a:t>Shall come to thee, O Israel!</a:t>
            </a:r>
          </a:p>
        </p:txBody>
      </p:sp>
    </p:spTree>
    <p:extLst>
      <p:ext uri="{BB962C8B-B14F-4D97-AF65-F5344CB8AC3E}">
        <p14:creationId xmlns:p14="http://schemas.microsoft.com/office/powerpoint/2010/main" val="118490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Vignette Sermon #2</a:t>
            </a:r>
          </a:p>
          <a:p>
            <a:pPr marL="0" indent="0" algn="ctr">
              <a:buNone/>
            </a:pPr>
            <a:endParaRPr lang="en-US" sz="4000" dirty="0">
              <a:solidFill>
                <a:schemeClr val="bg1"/>
              </a:solidFill>
            </a:endParaRPr>
          </a:p>
          <a:p>
            <a:pPr marL="0" indent="0" algn="ctr">
              <a:buNone/>
            </a:pPr>
            <a:r>
              <a:rPr lang="en-US" sz="4000" dirty="0" smtClean="0">
                <a:solidFill>
                  <a:schemeClr val="bg1"/>
                </a:solidFill>
              </a:rPr>
              <a:t>Dr. Modine</a:t>
            </a:r>
            <a:endParaRPr lang="en-US" sz="4000" dirty="0">
              <a:solidFill>
                <a:schemeClr val="bg1"/>
              </a:solidFill>
            </a:endParaRPr>
          </a:p>
        </p:txBody>
      </p:sp>
    </p:spTree>
    <p:extLst>
      <p:ext uri="{BB962C8B-B14F-4D97-AF65-F5344CB8AC3E}">
        <p14:creationId xmlns:p14="http://schemas.microsoft.com/office/powerpoint/2010/main" val="58027988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a:solidFill>
                <a:schemeClr val="bg1"/>
              </a:solidFill>
            </a:endParaRPr>
          </a:p>
          <a:p>
            <a:pPr marL="0" indent="0" algn="ctr">
              <a:buNone/>
            </a:pPr>
            <a:r>
              <a:rPr lang="en-US" sz="4000" dirty="0" smtClean="0">
                <a:solidFill>
                  <a:schemeClr val="bg1"/>
                </a:solidFill>
              </a:rPr>
              <a:t>“Emmanuel”</a:t>
            </a:r>
            <a:endParaRPr lang="en-US" sz="4000" dirty="0">
              <a:solidFill>
                <a:schemeClr val="bg1"/>
              </a:solidFill>
            </a:endParaRPr>
          </a:p>
        </p:txBody>
      </p:sp>
    </p:spTree>
    <p:extLst>
      <p:ext uri="{BB962C8B-B14F-4D97-AF65-F5344CB8AC3E}">
        <p14:creationId xmlns:p14="http://schemas.microsoft.com/office/powerpoint/2010/main" val="16486239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Call to Worship</a:t>
            </a:r>
          </a:p>
          <a:p>
            <a:pPr marL="0" indent="0" algn="ctr">
              <a:buNone/>
            </a:pPr>
            <a:endParaRPr lang="en-US" sz="4000" dirty="0">
              <a:solidFill>
                <a:schemeClr val="bg1"/>
              </a:solidFill>
            </a:endParaRPr>
          </a:p>
          <a:p>
            <a:pPr marL="0" indent="0" algn="ctr">
              <a:buNone/>
            </a:pPr>
            <a:r>
              <a:rPr lang="en-US" sz="4000" dirty="0" smtClean="0">
                <a:solidFill>
                  <a:schemeClr val="bg1"/>
                </a:solidFill>
              </a:rPr>
              <a:t>“Come, Thou Long-Expected Jesus”</a:t>
            </a:r>
            <a:endParaRPr lang="en-US" sz="4000" dirty="0">
              <a:solidFill>
                <a:schemeClr val="bg1"/>
              </a:solidFill>
            </a:endParaRPr>
          </a:p>
        </p:txBody>
      </p:sp>
    </p:spTree>
    <p:extLst>
      <p:ext uri="{BB962C8B-B14F-4D97-AF65-F5344CB8AC3E}">
        <p14:creationId xmlns:p14="http://schemas.microsoft.com/office/powerpoint/2010/main" val="20637553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Emmanuel, Emmanuel,</a:t>
            </a:r>
          </a:p>
          <a:p>
            <a:pPr marL="0" indent="0">
              <a:buNone/>
            </a:pPr>
            <a:r>
              <a:rPr lang="en-US" dirty="0" smtClean="0">
                <a:solidFill>
                  <a:schemeClr val="bg1"/>
                </a:solidFill>
              </a:rPr>
              <a:t>His name is called Emmanuel—</a:t>
            </a:r>
          </a:p>
          <a:p>
            <a:pPr marL="0" indent="0">
              <a:buNone/>
            </a:pPr>
            <a:r>
              <a:rPr lang="en-US" dirty="0" smtClean="0">
                <a:solidFill>
                  <a:schemeClr val="bg1"/>
                </a:solidFill>
              </a:rPr>
              <a:t>God with us, revealed in us!</a:t>
            </a:r>
          </a:p>
          <a:p>
            <a:pPr marL="0" indent="0">
              <a:buNone/>
            </a:pPr>
            <a:r>
              <a:rPr lang="en-US" dirty="0" smtClean="0">
                <a:solidFill>
                  <a:schemeClr val="bg1"/>
                </a:solidFill>
              </a:rPr>
              <a:t>His name is called Emmanuel.</a:t>
            </a:r>
            <a:endParaRPr lang="en-US" dirty="0">
              <a:solidFill>
                <a:schemeClr val="bg1"/>
              </a:solidFill>
            </a:endParaRPr>
          </a:p>
        </p:txBody>
      </p:sp>
    </p:spTree>
    <p:extLst>
      <p:ext uri="{BB962C8B-B14F-4D97-AF65-F5344CB8AC3E}">
        <p14:creationId xmlns:p14="http://schemas.microsoft.com/office/powerpoint/2010/main" val="36158973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Third Scripture Lesson</a:t>
            </a:r>
          </a:p>
          <a:p>
            <a:pPr marL="0" indent="0" algn="ctr">
              <a:buNone/>
            </a:pPr>
            <a:endParaRPr lang="en-US" sz="4000" dirty="0">
              <a:solidFill>
                <a:schemeClr val="bg1"/>
              </a:solidFill>
            </a:endParaRPr>
          </a:p>
          <a:p>
            <a:pPr marL="0" indent="0" algn="ctr">
              <a:buNone/>
            </a:pPr>
            <a:r>
              <a:rPr lang="en-US" sz="4000" dirty="0" smtClean="0">
                <a:solidFill>
                  <a:schemeClr val="bg1"/>
                </a:solidFill>
              </a:rPr>
              <a:t>Zechariah 9:9-10</a:t>
            </a:r>
            <a:endParaRPr lang="en-US" sz="4000" dirty="0">
              <a:solidFill>
                <a:schemeClr val="bg1"/>
              </a:solidFill>
            </a:endParaRPr>
          </a:p>
        </p:txBody>
      </p:sp>
    </p:spTree>
    <p:extLst>
      <p:ext uri="{BB962C8B-B14F-4D97-AF65-F5344CB8AC3E}">
        <p14:creationId xmlns:p14="http://schemas.microsoft.com/office/powerpoint/2010/main" val="28170630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smtClean="0">
              <a:solidFill>
                <a:schemeClr val="bg1"/>
              </a:solidFill>
            </a:endParaRPr>
          </a:p>
          <a:p>
            <a:pPr marL="0" indent="0" algn="ctr">
              <a:buNone/>
            </a:pPr>
            <a:r>
              <a:rPr lang="en-US" sz="4000" dirty="0" smtClean="0">
                <a:solidFill>
                  <a:schemeClr val="bg1"/>
                </a:solidFill>
              </a:rPr>
              <a:t>“O Come, O Come Emmanuel”</a:t>
            </a:r>
          </a:p>
          <a:p>
            <a:pPr marL="0" indent="0" algn="ctr">
              <a:buNone/>
            </a:pPr>
            <a:r>
              <a:rPr lang="en-US" sz="4000" dirty="0" smtClean="0">
                <a:solidFill>
                  <a:schemeClr val="bg1"/>
                </a:solidFill>
              </a:rPr>
              <a:t>(v 3)</a:t>
            </a: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36639948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O come, Thou Wisdom from on high </a:t>
            </a:r>
          </a:p>
          <a:p>
            <a:pPr marL="0" indent="0">
              <a:buNone/>
            </a:pPr>
            <a:r>
              <a:rPr lang="en-US" dirty="0" smtClean="0">
                <a:solidFill>
                  <a:schemeClr val="bg1"/>
                </a:solidFill>
              </a:rPr>
              <a:t>And order all things far and nigh.</a:t>
            </a:r>
          </a:p>
          <a:p>
            <a:pPr marL="0" indent="0">
              <a:buNone/>
            </a:pPr>
            <a:r>
              <a:rPr lang="en-US" dirty="0" smtClean="0">
                <a:solidFill>
                  <a:schemeClr val="bg1"/>
                </a:solidFill>
              </a:rPr>
              <a:t>To us the path of knowledge show,</a:t>
            </a:r>
          </a:p>
          <a:p>
            <a:pPr marL="0" indent="0">
              <a:buNone/>
            </a:pPr>
            <a:r>
              <a:rPr lang="en-US" dirty="0" smtClean="0">
                <a:solidFill>
                  <a:schemeClr val="bg1"/>
                </a:solidFill>
              </a:rPr>
              <a:t>And cause us in her ways to go.</a:t>
            </a:r>
          </a:p>
          <a:p>
            <a:pPr marL="0" indent="0">
              <a:buNone/>
            </a:pPr>
            <a:r>
              <a:rPr lang="en-US" dirty="0" smtClean="0">
                <a:solidFill>
                  <a:schemeClr val="bg1"/>
                </a:solidFill>
              </a:rPr>
              <a:t>Rejoice! Rejoice! Emmanuel</a:t>
            </a:r>
          </a:p>
          <a:p>
            <a:pPr marL="0" indent="0">
              <a:buNone/>
            </a:pPr>
            <a:r>
              <a:rPr lang="en-US" dirty="0" smtClean="0">
                <a:solidFill>
                  <a:schemeClr val="bg1"/>
                </a:solidFill>
              </a:rPr>
              <a:t>Shall come to thee, O Israel!</a:t>
            </a:r>
          </a:p>
        </p:txBody>
      </p:sp>
    </p:spTree>
    <p:extLst>
      <p:ext uri="{BB962C8B-B14F-4D97-AF65-F5344CB8AC3E}">
        <p14:creationId xmlns:p14="http://schemas.microsoft.com/office/powerpoint/2010/main" val="19554244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Vignette Sermon #3</a:t>
            </a:r>
          </a:p>
          <a:p>
            <a:pPr marL="0" indent="0" algn="ctr">
              <a:buNone/>
            </a:pPr>
            <a:endParaRPr lang="en-US" sz="4000" dirty="0">
              <a:solidFill>
                <a:schemeClr val="bg1"/>
              </a:solidFill>
            </a:endParaRPr>
          </a:p>
          <a:p>
            <a:pPr marL="0" indent="0" algn="ctr">
              <a:buNone/>
            </a:pPr>
            <a:r>
              <a:rPr lang="en-US" sz="4000" dirty="0" smtClean="0">
                <a:solidFill>
                  <a:schemeClr val="bg1"/>
                </a:solidFill>
              </a:rPr>
              <a:t>Dr. Modine</a:t>
            </a:r>
            <a:endParaRPr lang="en-US" sz="4000" dirty="0">
              <a:solidFill>
                <a:schemeClr val="bg1"/>
              </a:solidFill>
            </a:endParaRPr>
          </a:p>
        </p:txBody>
      </p:sp>
    </p:spTree>
    <p:extLst>
      <p:ext uri="{BB962C8B-B14F-4D97-AF65-F5344CB8AC3E}">
        <p14:creationId xmlns:p14="http://schemas.microsoft.com/office/powerpoint/2010/main" val="31463162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a:solidFill>
                <a:schemeClr val="bg1"/>
              </a:solidFill>
            </a:endParaRPr>
          </a:p>
          <a:p>
            <a:pPr marL="0" indent="0" algn="ctr">
              <a:buNone/>
            </a:pPr>
            <a:r>
              <a:rPr lang="en-US" sz="4000" dirty="0" smtClean="0">
                <a:solidFill>
                  <a:schemeClr val="bg1"/>
                </a:solidFill>
              </a:rPr>
              <a:t>“Emmanuel”</a:t>
            </a:r>
            <a:endParaRPr lang="en-US" sz="4000" dirty="0">
              <a:solidFill>
                <a:schemeClr val="bg1"/>
              </a:solidFill>
            </a:endParaRPr>
          </a:p>
        </p:txBody>
      </p:sp>
    </p:spTree>
    <p:extLst>
      <p:ext uri="{BB962C8B-B14F-4D97-AF65-F5344CB8AC3E}">
        <p14:creationId xmlns:p14="http://schemas.microsoft.com/office/powerpoint/2010/main" val="39630088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Emmanuel, Emmanuel,</a:t>
            </a:r>
          </a:p>
          <a:p>
            <a:pPr marL="0" indent="0">
              <a:buNone/>
            </a:pPr>
            <a:r>
              <a:rPr lang="en-US" dirty="0" smtClean="0">
                <a:solidFill>
                  <a:schemeClr val="bg1"/>
                </a:solidFill>
              </a:rPr>
              <a:t>His name is called Emmanuel—</a:t>
            </a:r>
          </a:p>
          <a:p>
            <a:pPr marL="0" indent="0">
              <a:buNone/>
            </a:pPr>
            <a:r>
              <a:rPr lang="en-US" dirty="0" smtClean="0">
                <a:solidFill>
                  <a:schemeClr val="bg1"/>
                </a:solidFill>
              </a:rPr>
              <a:t>God with us, revealed in us!</a:t>
            </a:r>
          </a:p>
          <a:p>
            <a:pPr marL="0" indent="0">
              <a:buNone/>
            </a:pPr>
            <a:r>
              <a:rPr lang="en-US" dirty="0" smtClean="0">
                <a:solidFill>
                  <a:schemeClr val="bg1"/>
                </a:solidFill>
              </a:rPr>
              <a:t>His name is called Emmanuel.</a:t>
            </a:r>
            <a:endParaRPr lang="en-US" dirty="0">
              <a:solidFill>
                <a:schemeClr val="bg1"/>
              </a:solidFill>
            </a:endParaRPr>
          </a:p>
        </p:txBody>
      </p:sp>
    </p:spTree>
    <p:extLst>
      <p:ext uri="{BB962C8B-B14F-4D97-AF65-F5344CB8AC3E}">
        <p14:creationId xmlns:p14="http://schemas.microsoft.com/office/powerpoint/2010/main" val="31828388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Fourth Scripture Lesson</a:t>
            </a:r>
          </a:p>
          <a:p>
            <a:pPr marL="0" indent="0" algn="ctr">
              <a:buNone/>
            </a:pPr>
            <a:endParaRPr lang="en-US" sz="4000" dirty="0">
              <a:solidFill>
                <a:schemeClr val="bg1"/>
              </a:solidFill>
            </a:endParaRPr>
          </a:p>
          <a:p>
            <a:pPr marL="0" indent="0" algn="ctr">
              <a:buNone/>
            </a:pPr>
            <a:r>
              <a:rPr lang="en-US" sz="4000" dirty="0" smtClean="0">
                <a:solidFill>
                  <a:schemeClr val="bg1"/>
                </a:solidFill>
              </a:rPr>
              <a:t>Haggai 2:6-9</a:t>
            </a:r>
            <a:endParaRPr lang="en-US" sz="4000" dirty="0">
              <a:solidFill>
                <a:schemeClr val="bg1"/>
              </a:solidFill>
            </a:endParaRPr>
          </a:p>
        </p:txBody>
      </p:sp>
    </p:spTree>
    <p:extLst>
      <p:ext uri="{BB962C8B-B14F-4D97-AF65-F5344CB8AC3E}">
        <p14:creationId xmlns:p14="http://schemas.microsoft.com/office/powerpoint/2010/main" val="265539913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smtClean="0">
              <a:solidFill>
                <a:schemeClr val="bg1"/>
              </a:solidFill>
            </a:endParaRPr>
          </a:p>
          <a:p>
            <a:pPr marL="0" indent="0" algn="ctr">
              <a:buNone/>
            </a:pPr>
            <a:r>
              <a:rPr lang="en-US" sz="4000" dirty="0" smtClean="0">
                <a:solidFill>
                  <a:schemeClr val="bg1"/>
                </a:solidFill>
              </a:rPr>
              <a:t>“O Come, O Come Emmanuel”</a:t>
            </a:r>
          </a:p>
          <a:p>
            <a:pPr marL="0" indent="0" algn="ctr">
              <a:buNone/>
            </a:pPr>
            <a:r>
              <a:rPr lang="en-US" sz="4000" dirty="0" smtClean="0">
                <a:solidFill>
                  <a:schemeClr val="bg1"/>
                </a:solidFill>
              </a:rPr>
              <a:t>(v 4)</a:t>
            </a: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4666742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O come, Desire of nations; bind</a:t>
            </a:r>
          </a:p>
          <a:p>
            <a:pPr marL="0" indent="0">
              <a:buNone/>
            </a:pPr>
            <a:r>
              <a:rPr lang="en-US" dirty="0" smtClean="0">
                <a:solidFill>
                  <a:schemeClr val="bg1"/>
                </a:solidFill>
              </a:rPr>
              <a:t>All peoples in one heart and mind.</a:t>
            </a:r>
          </a:p>
          <a:p>
            <a:pPr marL="0" indent="0">
              <a:buNone/>
            </a:pPr>
            <a:r>
              <a:rPr lang="en-US" dirty="0" smtClean="0">
                <a:solidFill>
                  <a:schemeClr val="bg1"/>
                </a:solidFill>
              </a:rPr>
              <a:t>Bid envy, strife and sorrow cease;</a:t>
            </a:r>
          </a:p>
          <a:p>
            <a:pPr marL="0" indent="0">
              <a:buNone/>
            </a:pPr>
            <a:r>
              <a:rPr lang="en-US" dirty="0" smtClean="0">
                <a:solidFill>
                  <a:schemeClr val="bg1"/>
                </a:solidFill>
              </a:rPr>
              <a:t>Fill the whole world with heaven’s peace.</a:t>
            </a:r>
          </a:p>
          <a:p>
            <a:pPr marL="0" indent="0">
              <a:buNone/>
            </a:pPr>
            <a:r>
              <a:rPr lang="en-US" dirty="0" smtClean="0">
                <a:solidFill>
                  <a:schemeClr val="bg1"/>
                </a:solidFill>
              </a:rPr>
              <a:t>Rejoice! Rejoice! Emmanuel</a:t>
            </a:r>
          </a:p>
          <a:p>
            <a:pPr marL="0" indent="0">
              <a:buNone/>
            </a:pPr>
            <a:r>
              <a:rPr lang="en-US" dirty="0" smtClean="0">
                <a:solidFill>
                  <a:schemeClr val="bg1"/>
                </a:solidFill>
              </a:rPr>
              <a:t>Shall come to thee, O Israel!</a:t>
            </a:r>
          </a:p>
        </p:txBody>
      </p:sp>
    </p:spTree>
    <p:extLst>
      <p:ext uri="{BB962C8B-B14F-4D97-AF65-F5344CB8AC3E}">
        <p14:creationId xmlns:p14="http://schemas.microsoft.com/office/powerpoint/2010/main" val="34058642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dirty="0" smtClean="0">
                <a:solidFill>
                  <a:schemeClr val="bg1"/>
                </a:solidFill>
              </a:rPr>
              <a:t>Come, Thou long-expected Jesus,</a:t>
            </a:r>
          </a:p>
          <a:p>
            <a:pPr marL="0" indent="0">
              <a:buNone/>
            </a:pPr>
            <a:r>
              <a:rPr lang="en-US" dirty="0" smtClean="0">
                <a:solidFill>
                  <a:schemeClr val="bg1"/>
                </a:solidFill>
              </a:rPr>
              <a:t>Born to set Thy people free.</a:t>
            </a:r>
          </a:p>
          <a:p>
            <a:pPr marL="0" indent="0">
              <a:buNone/>
            </a:pPr>
            <a:r>
              <a:rPr lang="en-US" dirty="0" smtClean="0">
                <a:solidFill>
                  <a:schemeClr val="bg1"/>
                </a:solidFill>
              </a:rPr>
              <a:t>From our fears and sins release us;</a:t>
            </a:r>
          </a:p>
          <a:p>
            <a:pPr marL="0" indent="0">
              <a:buNone/>
            </a:pPr>
            <a:r>
              <a:rPr lang="en-US" dirty="0" smtClean="0">
                <a:solidFill>
                  <a:schemeClr val="bg1"/>
                </a:solidFill>
              </a:rPr>
              <a:t>Let us find our rest in Thee.</a:t>
            </a:r>
          </a:p>
          <a:p>
            <a:pPr marL="0" indent="0">
              <a:buNone/>
            </a:pPr>
            <a:r>
              <a:rPr lang="en-US" dirty="0" smtClean="0">
                <a:solidFill>
                  <a:schemeClr val="bg1"/>
                </a:solidFill>
              </a:rPr>
              <a:t>Israel’s Strength and Consolation,</a:t>
            </a:r>
          </a:p>
          <a:p>
            <a:pPr marL="0" indent="0">
              <a:buNone/>
            </a:pPr>
            <a:r>
              <a:rPr lang="en-US" dirty="0" smtClean="0">
                <a:solidFill>
                  <a:schemeClr val="bg1"/>
                </a:solidFill>
              </a:rPr>
              <a:t>Hope of all the earth Thou art—</a:t>
            </a:r>
          </a:p>
          <a:p>
            <a:pPr marL="0" indent="0">
              <a:buNone/>
            </a:pPr>
            <a:r>
              <a:rPr lang="en-US" dirty="0" smtClean="0">
                <a:solidFill>
                  <a:schemeClr val="bg1"/>
                </a:solidFill>
              </a:rPr>
              <a:t>Dear Desire of </a:t>
            </a:r>
            <a:r>
              <a:rPr lang="en-US" dirty="0" err="1" smtClean="0">
                <a:solidFill>
                  <a:schemeClr val="bg1"/>
                </a:solidFill>
              </a:rPr>
              <a:t>ev’ry</a:t>
            </a:r>
            <a:r>
              <a:rPr lang="en-US" dirty="0" smtClean="0">
                <a:solidFill>
                  <a:schemeClr val="bg1"/>
                </a:solidFill>
              </a:rPr>
              <a:t> nation,</a:t>
            </a:r>
          </a:p>
          <a:p>
            <a:pPr marL="0" indent="0">
              <a:buNone/>
            </a:pPr>
            <a:r>
              <a:rPr lang="en-US" dirty="0" smtClean="0">
                <a:solidFill>
                  <a:schemeClr val="bg1"/>
                </a:solidFill>
              </a:rPr>
              <a:t>Joy of </a:t>
            </a:r>
            <a:r>
              <a:rPr lang="en-US" dirty="0" err="1" smtClean="0">
                <a:solidFill>
                  <a:schemeClr val="bg1"/>
                </a:solidFill>
              </a:rPr>
              <a:t>ev’ry</a:t>
            </a:r>
            <a:r>
              <a:rPr lang="en-US" dirty="0" smtClean="0">
                <a:solidFill>
                  <a:schemeClr val="bg1"/>
                </a:solidFill>
              </a:rPr>
              <a:t> longing heart!</a:t>
            </a:r>
            <a:endParaRPr lang="en-US" dirty="0">
              <a:solidFill>
                <a:schemeClr val="bg1"/>
              </a:solidFill>
            </a:endParaRPr>
          </a:p>
        </p:txBody>
      </p:sp>
    </p:spTree>
    <p:extLst>
      <p:ext uri="{BB962C8B-B14F-4D97-AF65-F5344CB8AC3E}">
        <p14:creationId xmlns:p14="http://schemas.microsoft.com/office/powerpoint/2010/main" val="5361511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Vignette Sermon #4</a:t>
            </a:r>
          </a:p>
          <a:p>
            <a:pPr marL="0" indent="0" algn="ctr">
              <a:buNone/>
            </a:pPr>
            <a:endParaRPr lang="en-US" sz="4000" dirty="0">
              <a:solidFill>
                <a:schemeClr val="bg1"/>
              </a:solidFill>
            </a:endParaRPr>
          </a:p>
          <a:p>
            <a:pPr marL="0" indent="0" algn="ctr">
              <a:buNone/>
            </a:pPr>
            <a:r>
              <a:rPr lang="en-US" sz="4000" dirty="0" smtClean="0">
                <a:solidFill>
                  <a:schemeClr val="bg1"/>
                </a:solidFill>
              </a:rPr>
              <a:t>Dr. Modine</a:t>
            </a:r>
            <a:endParaRPr lang="en-US" sz="4000" dirty="0">
              <a:solidFill>
                <a:schemeClr val="bg1"/>
              </a:solidFill>
            </a:endParaRPr>
          </a:p>
        </p:txBody>
      </p:sp>
    </p:spTree>
    <p:extLst>
      <p:ext uri="{BB962C8B-B14F-4D97-AF65-F5344CB8AC3E}">
        <p14:creationId xmlns:p14="http://schemas.microsoft.com/office/powerpoint/2010/main" val="31463162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a:solidFill>
                <a:schemeClr val="bg1"/>
              </a:solidFill>
            </a:endParaRPr>
          </a:p>
          <a:p>
            <a:pPr marL="0" indent="0" algn="ctr">
              <a:buNone/>
            </a:pPr>
            <a:r>
              <a:rPr lang="en-US" sz="4000" dirty="0" smtClean="0">
                <a:solidFill>
                  <a:schemeClr val="bg1"/>
                </a:solidFill>
              </a:rPr>
              <a:t>“Emmanuel”</a:t>
            </a:r>
            <a:endParaRPr lang="en-US" sz="4000" dirty="0">
              <a:solidFill>
                <a:schemeClr val="bg1"/>
              </a:solidFill>
            </a:endParaRPr>
          </a:p>
        </p:txBody>
      </p:sp>
    </p:spTree>
    <p:extLst>
      <p:ext uri="{BB962C8B-B14F-4D97-AF65-F5344CB8AC3E}">
        <p14:creationId xmlns:p14="http://schemas.microsoft.com/office/powerpoint/2010/main" val="3963008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Emmanuel, Emmanuel,</a:t>
            </a:r>
          </a:p>
          <a:p>
            <a:pPr marL="0" indent="0">
              <a:buNone/>
            </a:pPr>
            <a:r>
              <a:rPr lang="en-US" dirty="0" smtClean="0">
                <a:solidFill>
                  <a:schemeClr val="bg1"/>
                </a:solidFill>
              </a:rPr>
              <a:t>His name is called Emmanuel—</a:t>
            </a:r>
          </a:p>
          <a:p>
            <a:pPr marL="0" indent="0">
              <a:buNone/>
            </a:pPr>
            <a:r>
              <a:rPr lang="en-US" dirty="0" smtClean="0">
                <a:solidFill>
                  <a:schemeClr val="bg1"/>
                </a:solidFill>
              </a:rPr>
              <a:t>God with us, revealed in us!</a:t>
            </a:r>
          </a:p>
          <a:p>
            <a:pPr marL="0" indent="0">
              <a:buNone/>
            </a:pPr>
            <a:r>
              <a:rPr lang="en-US" dirty="0" smtClean="0">
                <a:solidFill>
                  <a:schemeClr val="bg1"/>
                </a:solidFill>
              </a:rPr>
              <a:t>His name is called Emmanuel.</a:t>
            </a:r>
            <a:endParaRPr lang="en-US" dirty="0">
              <a:solidFill>
                <a:schemeClr val="bg1"/>
              </a:solidFill>
            </a:endParaRPr>
          </a:p>
        </p:txBody>
      </p:sp>
    </p:spTree>
    <p:extLst>
      <p:ext uri="{BB962C8B-B14F-4D97-AF65-F5344CB8AC3E}">
        <p14:creationId xmlns:p14="http://schemas.microsoft.com/office/powerpoint/2010/main" val="318283883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Fifth Scripture Lesson</a:t>
            </a:r>
          </a:p>
          <a:p>
            <a:pPr marL="0" indent="0" algn="ctr">
              <a:buNone/>
            </a:pPr>
            <a:endParaRPr lang="en-US" sz="4000" dirty="0">
              <a:solidFill>
                <a:schemeClr val="bg1"/>
              </a:solidFill>
            </a:endParaRPr>
          </a:p>
          <a:p>
            <a:pPr marL="0" indent="0" algn="ctr">
              <a:buNone/>
            </a:pPr>
            <a:r>
              <a:rPr lang="en-US" sz="4000" dirty="0" smtClean="0">
                <a:solidFill>
                  <a:schemeClr val="bg1"/>
                </a:solidFill>
              </a:rPr>
              <a:t>Isaiah 35:1-6</a:t>
            </a:r>
            <a:endParaRPr lang="en-US" sz="4000" dirty="0">
              <a:solidFill>
                <a:schemeClr val="bg1"/>
              </a:solidFill>
            </a:endParaRPr>
          </a:p>
        </p:txBody>
      </p:sp>
    </p:spTree>
    <p:extLst>
      <p:ext uri="{BB962C8B-B14F-4D97-AF65-F5344CB8AC3E}">
        <p14:creationId xmlns:p14="http://schemas.microsoft.com/office/powerpoint/2010/main" val="265539913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smtClean="0">
              <a:solidFill>
                <a:schemeClr val="bg1"/>
              </a:solidFill>
            </a:endParaRPr>
          </a:p>
          <a:p>
            <a:pPr marL="0" indent="0" algn="ctr">
              <a:buNone/>
            </a:pPr>
            <a:r>
              <a:rPr lang="en-US" sz="4000" dirty="0" smtClean="0">
                <a:solidFill>
                  <a:schemeClr val="bg1"/>
                </a:solidFill>
              </a:rPr>
              <a:t>“O Come, All Ye Faithful”</a:t>
            </a:r>
          </a:p>
          <a:p>
            <a:pPr marL="0" indent="0" algn="ctr">
              <a:buNone/>
            </a:pPr>
            <a:r>
              <a:rPr lang="en-US" sz="4000" dirty="0" smtClean="0">
                <a:solidFill>
                  <a:schemeClr val="bg1"/>
                </a:solidFill>
              </a:rPr>
              <a:t>(v 1)</a:t>
            </a: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4666742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O come, all ye faithful, joyful and triumphant.</a:t>
            </a:r>
          </a:p>
          <a:p>
            <a:pPr marL="0" indent="0">
              <a:buNone/>
            </a:pPr>
            <a:r>
              <a:rPr lang="en-US" dirty="0" smtClean="0">
                <a:solidFill>
                  <a:schemeClr val="bg1"/>
                </a:solidFill>
              </a:rPr>
              <a:t>O come ye, O come ye to Bethlehem.</a:t>
            </a:r>
          </a:p>
          <a:p>
            <a:pPr marL="0" indent="0">
              <a:buNone/>
            </a:pPr>
            <a:r>
              <a:rPr lang="en-US" dirty="0" smtClean="0">
                <a:solidFill>
                  <a:schemeClr val="bg1"/>
                </a:solidFill>
              </a:rPr>
              <a:t>Come and behold Him—born the king of angels.</a:t>
            </a:r>
          </a:p>
          <a:p>
            <a:pPr marL="0" indent="0">
              <a:buNone/>
            </a:pPr>
            <a:r>
              <a:rPr lang="en-US" dirty="0" smtClean="0">
                <a:solidFill>
                  <a:schemeClr val="bg1"/>
                </a:solidFill>
              </a:rPr>
              <a:t>O come, let us adore Him!</a:t>
            </a:r>
          </a:p>
          <a:p>
            <a:pPr marL="0" indent="0">
              <a:buNone/>
            </a:pPr>
            <a:r>
              <a:rPr lang="en-US" dirty="0" smtClean="0">
                <a:solidFill>
                  <a:schemeClr val="bg1"/>
                </a:solidFill>
              </a:rPr>
              <a:t>O come, let us adore Him!</a:t>
            </a:r>
          </a:p>
          <a:p>
            <a:pPr marL="0" indent="0">
              <a:buNone/>
            </a:pPr>
            <a:r>
              <a:rPr lang="en-US" dirty="0" smtClean="0">
                <a:solidFill>
                  <a:schemeClr val="bg1"/>
                </a:solidFill>
              </a:rPr>
              <a:t>O come, let us adore Him—</a:t>
            </a:r>
          </a:p>
          <a:p>
            <a:pPr marL="0" indent="0">
              <a:buNone/>
            </a:pPr>
            <a:r>
              <a:rPr lang="en-US" dirty="0" smtClean="0">
                <a:solidFill>
                  <a:schemeClr val="bg1"/>
                </a:solidFill>
              </a:rPr>
              <a:t>Christ, the Lord!</a:t>
            </a:r>
          </a:p>
          <a:p>
            <a:pPr marL="0" indent="0">
              <a:buNone/>
            </a:pPr>
            <a:endParaRPr lang="en-US" dirty="0" smtClean="0">
              <a:solidFill>
                <a:schemeClr val="bg1"/>
              </a:solidFill>
            </a:endParaRPr>
          </a:p>
        </p:txBody>
      </p:sp>
    </p:spTree>
    <p:extLst>
      <p:ext uri="{BB962C8B-B14F-4D97-AF65-F5344CB8AC3E}">
        <p14:creationId xmlns:p14="http://schemas.microsoft.com/office/powerpoint/2010/main" val="34058642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Vignette Sermon #5</a:t>
            </a:r>
          </a:p>
          <a:p>
            <a:pPr marL="0" indent="0" algn="ctr">
              <a:buNone/>
            </a:pPr>
            <a:endParaRPr lang="en-US" sz="4000" dirty="0">
              <a:solidFill>
                <a:schemeClr val="bg1"/>
              </a:solidFill>
            </a:endParaRPr>
          </a:p>
          <a:p>
            <a:pPr marL="0" indent="0" algn="ctr">
              <a:buNone/>
            </a:pPr>
            <a:r>
              <a:rPr lang="en-US" sz="4000" dirty="0" smtClean="0">
                <a:solidFill>
                  <a:schemeClr val="bg1"/>
                </a:solidFill>
              </a:rPr>
              <a:t>Dr. Modine</a:t>
            </a:r>
            <a:endParaRPr lang="en-US" sz="4000" dirty="0">
              <a:solidFill>
                <a:schemeClr val="bg1"/>
              </a:solidFill>
            </a:endParaRPr>
          </a:p>
        </p:txBody>
      </p:sp>
    </p:spTree>
    <p:extLst>
      <p:ext uri="{BB962C8B-B14F-4D97-AF65-F5344CB8AC3E}">
        <p14:creationId xmlns:p14="http://schemas.microsoft.com/office/powerpoint/2010/main" val="29927356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a:solidFill>
                <a:schemeClr val="bg1"/>
              </a:solidFill>
            </a:endParaRPr>
          </a:p>
          <a:p>
            <a:pPr marL="0" indent="0" algn="ctr">
              <a:buNone/>
            </a:pPr>
            <a:r>
              <a:rPr lang="en-US" sz="4000" dirty="0" smtClean="0">
                <a:solidFill>
                  <a:schemeClr val="bg1"/>
                </a:solidFill>
              </a:rPr>
              <a:t>“Emmanuel”</a:t>
            </a:r>
            <a:endParaRPr lang="en-US" sz="4000" dirty="0">
              <a:solidFill>
                <a:schemeClr val="bg1"/>
              </a:solidFill>
            </a:endParaRPr>
          </a:p>
        </p:txBody>
      </p:sp>
    </p:spTree>
    <p:extLst>
      <p:ext uri="{BB962C8B-B14F-4D97-AF65-F5344CB8AC3E}">
        <p14:creationId xmlns:p14="http://schemas.microsoft.com/office/powerpoint/2010/main" val="19623243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Emmanuel, Emmanuel,</a:t>
            </a:r>
          </a:p>
          <a:p>
            <a:pPr marL="0" indent="0">
              <a:buNone/>
            </a:pPr>
            <a:r>
              <a:rPr lang="en-US" dirty="0" smtClean="0">
                <a:solidFill>
                  <a:schemeClr val="bg1"/>
                </a:solidFill>
              </a:rPr>
              <a:t>His name is called Emmanuel—</a:t>
            </a:r>
          </a:p>
          <a:p>
            <a:pPr marL="0" indent="0">
              <a:buNone/>
            </a:pPr>
            <a:r>
              <a:rPr lang="en-US" dirty="0" smtClean="0">
                <a:solidFill>
                  <a:schemeClr val="bg1"/>
                </a:solidFill>
              </a:rPr>
              <a:t>God with us, revealed in us!</a:t>
            </a:r>
          </a:p>
          <a:p>
            <a:pPr marL="0" indent="0">
              <a:buNone/>
            </a:pPr>
            <a:r>
              <a:rPr lang="en-US" dirty="0" smtClean="0">
                <a:solidFill>
                  <a:schemeClr val="bg1"/>
                </a:solidFill>
              </a:rPr>
              <a:t>His name is called Emmanuel.</a:t>
            </a:r>
            <a:endParaRPr lang="en-US" dirty="0">
              <a:solidFill>
                <a:schemeClr val="bg1"/>
              </a:solidFill>
            </a:endParaRPr>
          </a:p>
        </p:txBody>
      </p:sp>
    </p:spTree>
    <p:extLst>
      <p:ext uri="{BB962C8B-B14F-4D97-AF65-F5344CB8AC3E}">
        <p14:creationId xmlns:p14="http://schemas.microsoft.com/office/powerpoint/2010/main" val="23265287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Sixth Scripture Lesson</a:t>
            </a:r>
          </a:p>
          <a:p>
            <a:pPr marL="0" indent="0" algn="ctr">
              <a:buNone/>
            </a:pPr>
            <a:endParaRPr lang="en-US" sz="4000" dirty="0">
              <a:solidFill>
                <a:schemeClr val="bg1"/>
              </a:solidFill>
            </a:endParaRPr>
          </a:p>
          <a:p>
            <a:pPr marL="0" indent="0" algn="ctr">
              <a:buNone/>
            </a:pPr>
            <a:r>
              <a:rPr lang="en-US" sz="4000" dirty="0" smtClean="0">
                <a:solidFill>
                  <a:schemeClr val="bg1"/>
                </a:solidFill>
              </a:rPr>
              <a:t>Luke 1:26-35, 38</a:t>
            </a:r>
            <a:endParaRPr lang="en-US" sz="4000" dirty="0">
              <a:solidFill>
                <a:schemeClr val="bg1"/>
              </a:solidFill>
            </a:endParaRPr>
          </a:p>
        </p:txBody>
      </p:sp>
    </p:spTree>
    <p:extLst>
      <p:ext uri="{BB962C8B-B14F-4D97-AF65-F5344CB8AC3E}">
        <p14:creationId xmlns:p14="http://schemas.microsoft.com/office/powerpoint/2010/main" val="39743448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dirty="0" smtClean="0">
                <a:solidFill>
                  <a:schemeClr val="bg1"/>
                </a:solidFill>
              </a:rPr>
              <a:t>Come, Thy people to deliver,</a:t>
            </a:r>
          </a:p>
          <a:p>
            <a:pPr marL="0" indent="0">
              <a:buNone/>
            </a:pPr>
            <a:r>
              <a:rPr lang="en-US" dirty="0" smtClean="0">
                <a:solidFill>
                  <a:schemeClr val="bg1"/>
                </a:solidFill>
              </a:rPr>
              <a:t>Born a Child and yet a King,</a:t>
            </a:r>
          </a:p>
          <a:p>
            <a:pPr marL="0" indent="0">
              <a:buNone/>
            </a:pPr>
            <a:r>
              <a:rPr lang="en-US" dirty="0" smtClean="0">
                <a:solidFill>
                  <a:schemeClr val="bg1"/>
                </a:solidFill>
              </a:rPr>
              <a:t>Born to reign in us forever,</a:t>
            </a:r>
          </a:p>
          <a:p>
            <a:pPr marL="0" indent="0">
              <a:buNone/>
            </a:pPr>
            <a:r>
              <a:rPr lang="en-US" dirty="0" smtClean="0">
                <a:solidFill>
                  <a:schemeClr val="bg1"/>
                </a:solidFill>
              </a:rPr>
              <a:t>Now Thy gracious kingdom bring.</a:t>
            </a:r>
          </a:p>
          <a:p>
            <a:pPr marL="0" indent="0">
              <a:buNone/>
            </a:pPr>
            <a:r>
              <a:rPr lang="en-US" dirty="0" smtClean="0">
                <a:solidFill>
                  <a:schemeClr val="bg1"/>
                </a:solidFill>
              </a:rPr>
              <a:t>By </a:t>
            </a:r>
            <a:r>
              <a:rPr lang="en-US" dirty="0" err="1" smtClean="0">
                <a:solidFill>
                  <a:schemeClr val="bg1"/>
                </a:solidFill>
              </a:rPr>
              <a:t>Thine</a:t>
            </a:r>
            <a:r>
              <a:rPr lang="en-US" dirty="0" smtClean="0">
                <a:solidFill>
                  <a:schemeClr val="bg1"/>
                </a:solidFill>
              </a:rPr>
              <a:t> own eternal Spirit</a:t>
            </a:r>
          </a:p>
          <a:p>
            <a:pPr marL="0" indent="0">
              <a:buNone/>
            </a:pPr>
            <a:r>
              <a:rPr lang="en-US" dirty="0" smtClean="0">
                <a:solidFill>
                  <a:schemeClr val="bg1"/>
                </a:solidFill>
              </a:rPr>
              <a:t>Rule in all our hearts alone.</a:t>
            </a:r>
          </a:p>
          <a:p>
            <a:pPr marL="0" indent="0">
              <a:buNone/>
            </a:pPr>
            <a:r>
              <a:rPr lang="en-US" dirty="0" smtClean="0">
                <a:solidFill>
                  <a:schemeClr val="bg1"/>
                </a:solidFill>
              </a:rPr>
              <a:t>By </a:t>
            </a:r>
            <a:r>
              <a:rPr lang="en-US" dirty="0" err="1" smtClean="0">
                <a:solidFill>
                  <a:schemeClr val="bg1"/>
                </a:solidFill>
              </a:rPr>
              <a:t>thine</a:t>
            </a:r>
            <a:r>
              <a:rPr lang="en-US" dirty="0" smtClean="0">
                <a:solidFill>
                  <a:schemeClr val="bg1"/>
                </a:solidFill>
              </a:rPr>
              <a:t> all sufficient merit,</a:t>
            </a:r>
          </a:p>
          <a:p>
            <a:pPr marL="0" indent="0">
              <a:buNone/>
            </a:pPr>
            <a:r>
              <a:rPr lang="en-US" dirty="0" smtClean="0">
                <a:solidFill>
                  <a:schemeClr val="bg1"/>
                </a:solidFill>
              </a:rPr>
              <a:t>Raise us to Thy glorious throne.</a:t>
            </a:r>
            <a:endParaRPr lang="en-US" dirty="0">
              <a:solidFill>
                <a:schemeClr val="bg1"/>
              </a:solidFill>
            </a:endParaRPr>
          </a:p>
        </p:txBody>
      </p:sp>
    </p:spTree>
    <p:extLst>
      <p:ext uri="{BB962C8B-B14F-4D97-AF65-F5344CB8AC3E}">
        <p14:creationId xmlns:p14="http://schemas.microsoft.com/office/powerpoint/2010/main" val="15538952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smtClean="0">
              <a:solidFill>
                <a:schemeClr val="bg1"/>
              </a:solidFill>
            </a:endParaRPr>
          </a:p>
          <a:p>
            <a:pPr marL="0" indent="0" algn="ctr">
              <a:buNone/>
            </a:pPr>
            <a:r>
              <a:rPr lang="en-US" sz="4000" dirty="0" smtClean="0">
                <a:solidFill>
                  <a:schemeClr val="bg1"/>
                </a:solidFill>
              </a:rPr>
              <a:t>“O Come, All Ye Faithful”</a:t>
            </a:r>
          </a:p>
          <a:p>
            <a:pPr marL="0" indent="0" algn="ctr">
              <a:buNone/>
            </a:pPr>
            <a:r>
              <a:rPr lang="en-US" sz="4000" dirty="0" smtClean="0">
                <a:solidFill>
                  <a:schemeClr val="bg1"/>
                </a:solidFill>
              </a:rPr>
              <a:t>(v 2)</a:t>
            </a: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163874451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Sing, choirs of angels; sing in exaltation.</a:t>
            </a:r>
          </a:p>
          <a:p>
            <a:pPr marL="0" indent="0">
              <a:buNone/>
            </a:pPr>
            <a:r>
              <a:rPr lang="en-US" dirty="0" smtClean="0">
                <a:solidFill>
                  <a:schemeClr val="bg1"/>
                </a:solidFill>
              </a:rPr>
              <a:t>O sing, all ye bright hosts of </a:t>
            </a:r>
            <a:r>
              <a:rPr lang="en-US" dirty="0" err="1" smtClean="0">
                <a:solidFill>
                  <a:schemeClr val="bg1"/>
                </a:solidFill>
              </a:rPr>
              <a:t>heav’n</a:t>
            </a:r>
            <a:r>
              <a:rPr lang="en-US" dirty="0" smtClean="0">
                <a:solidFill>
                  <a:schemeClr val="bg1"/>
                </a:solidFill>
              </a:rPr>
              <a:t> above.</a:t>
            </a:r>
          </a:p>
          <a:p>
            <a:pPr marL="0" indent="0">
              <a:buNone/>
            </a:pPr>
            <a:r>
              <a:rPr lang="en-US" dirty="0" smtClean="0">
                <a:solidFill>
                  <a:schemeClr val="bg1"/>
                </a:solidFill>
              </a:rPr>
              <a:t>Glory to God, all glory in the highest!</a:t>
            </a:r>
          </a:p>
          <a:p>
            <a:pPr marL="0" indent="0">
              <a:buNone/>
            </a:pPr>
            <a:r>
              <a:rPr lang="en-US" dirty="0" smtClean="0">
                <a:solidFill>
                  <a:schemeClr val="bg1"/>
                </a:solidFill>
              </a:rPr>
              <a:t>O come, let us adore Him!</a:t>
            </a:r>
          </a:p>
          <a:p>
            <a:pPr marL="0" indent="0">
              <a:buNone/>
            </a:pPr>
            <a:r>
              <a:rPr lang="en-US" dirty="0" smtClean="0">
                <a:solidFill>
                  <a:schemeClr val="bg1"/>
                </a:solidFill>
              </a:rPr>
              <a:t>O come, let us adore Him!</a:t>
            </a:r>
          </a:p>
          <a:p>
            <a:pPr marL="0" indent="0">
              <a:buNone/>
            </a:pPr>
            <a:r>
              <a:rPr lang="en-US" dirty="0" smtClean="0">
                <a:solidFill>
                  <a:schemeClr val="bg1"/>
                </a:solidFill>
              </a:rPr>
              <a:t>O come, let us adore Him—</a:t>
            </a:r>
          </a:p>
          <a:p>
            <a:pPr marL="0" indent="0">
              <a:buNone/>
            </a:pPr>
            <a:r>
              <a:rPr lang="en-US" dirty="0" smtClean="0">
                <a:solidFill>
                  <a:schemeClr val="bg1"/>
                </a:solidFill>
              </a:rPr>
              <a:t>Christ, the Lord!</a:t>
            </a:r>
          </a:p>
          <a:p>
            <a:pPr marL="0" indent="0">
              <a:buNone/>
            </a:pPr>
            <a:endParaRPr lang="en-US" dirty="0" smtClean="0">
              <a:solidFill>
                <a:schemeClr val="bg1"/>
              </a:solidFill>
            </a:endParaRPr>
          </a:p>
          <a:p>
            <a:pPr marL="0" indent="0">
              <a:buNone/>
            </a:pPr>
            <a:endParaRPr lang="en-US" dirty="0" smtClean="0">
              <a:solidFill>
                <a:schemeClr val="bg1"/>
              </a:solidFill>
            </a:endParaRPr>
          </a:p>
          <a:p>
            <a:pPr marL="0" indent="0">
              <a:buNone/>
            </a:pPr>
            <a:endParaRPr lang="en-US" dirty="0" smtClean="0">
              <a:solidFill>
                <a:schemeClr val="bg1"/>
              </a:solidFill>
            </a:endParaRPr>
          </a:p>
        </p:txBody>
      </p:sp>
    </p:spTree>
    <p:extLst>
      <p:ext uri="{BB962C8B-B14F-4D97-AF65-F5344CB8AC3E}">
        <p14:creationId xmlns:p14="http://schemas.microsoft.com/office/powerpoint/2010/main" val="26554832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Vignette Sermon #6</a:t>
            </a:r>
          </a:p>
          <a:p>
            <a:pPr marL="0" indent="0" algn="ctr">
              <a:buNone/>
            </a:pPr>
            <a:endParaRPr lang="en-US" sz="4000" dirty="0">
              <a:solidFill>
                <a:schemeClr val="bg1"/>
              </a:solidFill>
            </a:endParaRPr>
          </a:p>
          <a:p>
            <a:pPr marL="0" indent="0" algn="ctr">
              <a:buNone/>
            </a:pPr>
            <a:r>
              <a:rPr lang="en-US" sz="4000" dirty="0" smtClean="0">
                <a:solidFill>
                  <a:schemeClr val="bg1"/>
                </a:solidFill>
              </a:rPr>
              <a:t>Dr. Modine</a:t>
            </a:r>
            <a:endParaRPr lang="en-US" sz="4000" dirty="0">
              <a:solidFill>
                <a:schemeClr val="bg1"/>
              </a:solidFill>
            </a:endParaRPr>
          </a:p>
        </p:txBody>
      </p:sp>
    </p:spTree>
    <p:extLst>
      <p:ext uri="{BB962C8B-B14F-4D97-AF65-F5344CB8AC3E}">
        <p14:creationId xmlns:p14="http://schemas.microsoft.com/office/powerpoint/2010/main" val="279688767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a:solidFill>
                <a:schemeClr val="bg1"/>
              </a:solidFill>
            </a:endParaRPr>
          </a:p>
          <a:p>
            <a:pPr marL="0" indent="0" algn="ctr">
              <a:buNone/>
            </a:pPr>
            <a:r>
              <a:rPr lang="en-US" sz="4000" dirty="0" smtClean="0">
                <a:solidFill>
                  <a:schemeClr val="bg1"/>
                </a:solidFill>
              </a:rPr>
              <a:t>“Emmanuel”</a:t>
            </a:r>
            <a:endParaRPr lang="en-US" sz="4000" dirty="0">
              <a:solidFill>
                <a:schemeClr val="bg1"/>
              </a:solidFill>
            </a:endParaRPr>
          </a:p>
        </p:txBody>
      </p:sp>
    </p:spTree>
    <p:extLst>
      <p:ext uri="{BB962C8B-B14F-4D97-AF65-F5344CB8AC3E}">
        <p14:creationId xmlns:p14="http://schemas.microsoft.com/office/powerpoint/2010/main" val="428733476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Emmanuel, Emmanuel,</a:t>
            </a:r>
          </a:p>
          <a:p>
            <a:pPr marL="0" indent="0">
              <a:buNone/>
            </a:pPr>
            <a:r>
              <a:rPr lang="en-US" dirty="0" smtClean="0">
                <a:solidFill>
                  <a:schemeClr val="bg1"/>
                </a:solidFill>
              </a:rPr>
              <a:t>His name is called Emmanuel—</a:t>
            </a:r>
          </a:p>
          <a:p>
            <a:pPr marL="0" indent="0">
              <a:buNone/>
            </a:pPr>
            <a:r>
              <a:rPr lang="en-US" dirty="0" smtClean="0">
                <a:solidFill>
                  <a:schemeClr val="bg1"/>
                </a:solidFill>
              </a:rPr>
              <a:t>God with us, revealed in us!</a:t>
            </a:r>
          </a:p>
          <a:p>
            <a:pPr marL="0" indent="0">
              <a:buNone/>
            </a:pPr>
            <a:r>
              <a:rPr lang="en-US" dirty="0" smtClean="0">
                <a:solidFill>
                  <a:schemeClr val="bg1"/>
                </a:solidFill>
              </a:rPr>
              <a:t>His name is called Emmanuel.</a:t>
            </a:r>
            <a:endParaRPr lang="en-US" dirty="0">
              <a:solidFill>
                <a:schemeClr val="bg1"/>
              </a:solidFill>
            </a:endParaRPr>
          </a:p>
        </p:txBody>
      </p:sp>
    </p:spTree>
    <p:extLst>
      <p:ext uri="{BB962C8B-B14F-4D97-AF65-F5344CB8AC3E}">
        <p14:creationId xmlns:p14="http://schemas.microsoft.com/office/powerpoint/2010/main" val="18260301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Seventh Scripture Lesson</a:t>
            </a:r>
          </a:p>
          <a:p>
            <a:pPr marL="0" indent="0" algn="ctr">
              <a:buNone/>
            </a:pPr>
            <a:endParaRPr lang="en-US" sz="4000" dirty="0">
              <a:solidFill>
                <a:schemeClr val="bg1"/>
              </a:solidFill>
            </a:endParaRPr>
          </a:p>
          <a:p>
            <a:pPr marL="0" indent="0" algn="ctr">
              <a:buNone/>
            </a:pPr>
            <a:r>
              <a:rPr lang="en-US" sz="4000" dirty="0" smtClean="0">
                <a:solidFill>
                  <a:schemeClr val="bg1"/>
                </a:solidFill>
              </a:rPr>
              <a:t>Mark 1:1-15</a:t>
            </a:r>
            <a:endParaRPr lang="en-US" sz="4000" dirty="0">
              <a:solidFill>
                <a:schemeClr val="bg1"/>
              </a:solidFill>
            </a:endParaRPr>
          </a:p>
        </p:txBody>
      </p:sp>
    </p:spTree>
    <p:extLst>
      <p:ext uri="{BB962C8B-B14F-4D97-AF65-F5344CB8AC3E}">
        <p14:creationId xmlns:p14="http://schemas.microsoft.com/office/powerpoint/2010/main" val="121790759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smtClean="0">
              <a:solidFill>
                <a:schemeClr val="bg1"/>
              </a:solidFill>
            </a:endParaRPr>
          </a:p>
          <a:p>
            <a:pPr marL="0" indent="0" algn="ctr">
              <a:buNone/>
            </a:pPr>
            <a:r>
              <a:rPr lang="en-US" sz="4000" dirty="0" smtClean="0">
                <a:solidFill>
                  <a:schemeClr val="bg1"/>
                </a:solidFill>
              </a:rPr>
              <a:t>“O Come, All Ye Faithful”</a:t>
            </a:r>
          </a:p>
          <a:p>
            <a:pPr marL="0" indent="0" algn="ctr">
              <a:buNone/>
            </a:pPr>
            <a:r>
              <a:rPr lang="en-US" sz="4000" dirty="0" smtClean="0">
                <a:solidFill>
                  <a:schemeClr val="bg1"/>
                </a:solidFill>
              </a:rPr>
              <a:t>(v 3)</a:t>
            </a: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14443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chemeClr val="bg1"/>
                </a:solidFill>
              </a:rPr>
              <a:t>Yea, Lord, we greet Thee, born this happy morning.</a:t>
            </a:r>
          </a:p>
          <a:p>
            <a:pPr marL="0" indent="0">
              <a:buNone/>
            </a:pPr>
            <a:r>
              <a:rPr lang="en-US" dirty="0" smtClean="0">
                <a:solidFill>
                  <a:schemeClr val="bg1"/>
                </a:solidFill>
              </a:rPr>
              <a:t>O Jesus, to Thee be all glory </a:t>
            </a:r>
            <a:r>
              <a:rPr lang="en-US" dirty="0" err="1" smtClean="0">
                <a:solidFill>
                  <a:schemeClr val="bg1"/>
                </a:solidFill>
              </a:rPr>
              <a:t>giv’n</a:t>
            </a:r>
            <a:r>
              <a:rPr lang="en-US" dirty="0" smtClean="0">
                <a:solidFill>
                  <a:schemeClr val="bg1"/>
                </a:solidFill>
              </a:rPr>
              <a:t>;</a:t>
            </a:r>
          </a:p>
          <a:p>
            <a:pPr marL="0" indent="0">
              <a:buNone/>
            </a:pPr>
            <a:r>
              <a:rPr lang="en-US" dirty="0" smtClean="0">
                <a:solidFill>
                  <a:schemeClr val="bg1"/>
                </a:solidFill>
              </a:rPr>
              <a:t>Word of the Father, now in flesh appearing.</a:t>
            </a:r>
          </a:p>
          <a:p>
            <a:pPr marL="0" indent="0">
              <a:buNone/>
            </a:pPr>
            <a:r>
              <a:rPr lang="en-US" dirty="0" smtClean="0">
                <a:solidFill>
                  <a:schemeClr val="bg1"/>
                </a:solidFill>
              </a:rPr>
              <a:t>O come, let us adore Him!</a:t>
            </a:r>
          </a:p>
          <a:p>
            <a:pPr marL="0" indent="0">
              <a:buNone/>
            </a:pPr>
            <a:r>
              <a:rPr lang="en-US" dirty="0" smtClean="0">
                <a:solidFill>
                  <a:schemeClr val="bg1"/>
                </a:solidFill>
              </a:rPr>
              <a:t>O come, let us adore Him!</a:t>
            </a:r>
          </a:p>
          <a:p>
            <a:pPr marL="0" indent="0">
              <a:buNone/>
            </a:pPr>
            <a:r>
              <a:rPr lang="en-US" dirty="0" smtClean="0">
                <a:solidFill>
                  <a:schemeClr val="bg1"/>
                </a:solidFill>
              </a:rPr>
              <a:t>O come, let us adore Him—</a:t>
            </a:r>
          </a:p>
          <a:p>
            <a:pPr marL="0" indent="0">
              <a:buNone/>
            </a:pPr>
            <a:r>
              <a:rPr lang="en-US" dirty="0" smtClean="0">
                <a:solidFill>
                  <a:schemeClr val="bg1"/>
                </a:solidFill>
              </a:rPr>
              <a:t>Christ, the Lord!</a:t>
            </a:r>
          </a:p>
          <a:p>
            <a:pPr marL="0" indent="0">
              <a:buNone/>
            </a:pPr>
            <a:endParaRPr lang="en-US" dirty="0" smtClean="0">
              <a:solidFill>
                <a:schemeClr val="bg1"/>
              </a:solidFill>
            </a:endParaRPr>
          </a:p>
          <a:p>
            <a:pPr marL="0" indent="0">
              <a:buNone/>
            </a:pPr>
            <a:endParaRPr lang="en-US" dirty="0" smtClean="0">
              <a:solidFill>
                <a:schemeClr val="bg1"/>
              </a:solidFill>
            </a:endParaRPr>
          </a:p>
          <a:p>
            <a:pPr marL="0" indent="0">
              <a:buNone/>
            </a:pPr>
            <a:endParaRPr lang="en-US" dirty="0" smtClean="0">
              <a:solidFill>
                <a:schemeClr val="bg1"/>
              </a:solidFill>
            </a:endParaRPr>
          </a:p>
        </p:txBody>
      </p:sp>
    </p:spTree>
    <p:extLst>
      <p:ext uri="{BB962C8B-B14F-4D97-AF65-F5344CB8AC3E}">
        <p14:creationId xmlns:p14="http://schemas.microsoft.com/office/powerpoint/2010/main" val="16591075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Vignette Sermon #7</a:t>
            </a:r>
          </a:p>
          <a:p>
            <a:pPr marL="0" indent="0" algn="ctr">
              <a:buNone/>
            </a:pPr>
            <a:endParaRPr lang="en-US" sz="4000" dirty="0">
              <a:solidFill>
                <a:schemeClr val="bg1"/>
              </a:solidFill>
            </a:endParaRPr>
          </a:p>
          <a:p>
            <a:pPr marL="0" indent="0" algn="ctr">
              <a:buNone/>
            </a:pPr>
            <a:r>
              <a:rPr lang="en-US" sz="4000" dirty="0" smtClean="0">
                <a:solidFill>
                  <a:schemeClr val="bg1"/>
                </a:solidFill>
              </a:rPr>
              <a:t>Dr. Modine</a:t>
            </a:r>
            <a:endParaRPr lang="en-US" sz="4000" dirty="0">
              <a:solidFill>
                <a:schemeClr val="bg1"/>
              </a:solidFill>
            </a:endParaRPr>
          </a:p>
        </p:txBody>
      </p:sp>
    </p:spTree>
    <p:extLst>
      <p:ext uri="{BB962C8B-B14F-4D97-AF65-F5344CB8AC3E}">
        <p14:creationId xmlns:p14="http://schemas.microsoft.com/office/powerpoint/2010/main" val="290813154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a:solidFill>
                <a:schemeClr val="bg1"/>
              </a:solidFill>
            </a:endParaRPr>
          </a:p>
          <a:p>
            <a:pPr marL="0" indent="0" algn="ctr">
              <a:buNone/>
            </a:pPr>
            <a:r>
              <a:rPr lang="en-US" sz="4000" dirty="0" smtClean="0">
                <a:solidFill>
                  <a:schemeClr val="bg1"/>
                </a:solidFill>
              </a:rPr>
              <a:t>“Emmanuel”</a:t>
            </a:r>
            <a:endParaRPr lang="en-US" sz="4000" dirty="0">
              <a:solidFill>
                <a:schemeClr val="bg1"/>
              </a:solidFill>
            </a:endParaRPr>
          </a:p>
        </p:txBody>
      </p:sp>
    </p:spTree>
    <p:extLst>
      <p:ext uri="{BB962C8B-B14F-4D97-AF65-F5344CB8AC3E}">
        <p14:creationId xmlns:p14="http://schemas.microsoft.com/office/powerpoint/2010/main" val="942673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The Lord’s Prayer</a:t>
            </a: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12666367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Emmanuel, Emmanuel,</a:t>
            </a:r>
          </a:p>
          <a:p>
            <a:pPr marL="0" indent="0">
              <a:buNone/>
            </a:pPr>
            <a:r>
              <a:rPr lang="en-US" dirty="0" smtClean="0">
                <a:solidFill>
                  <a:schemeClr val="bg1"/>
                </a:solidFill>
              </a:rPr>
              <a:t>His name is called Emmanuel—</a:t>
            </a:r>
          </a:p>
          <a:p>
            <a:pPr marL="0" indent="0">
              <a:buNone/>
            </a:pPr>
            <a:r>
              <a:rPr lang="en-US" dirty="0" smtClean="0">
                <a:solidFill>
                  <a:schemeClr val="bg1"/>
                </a:solidFill>
              </a:rPr>
              <a:t>God with us, revealed in us!</a:t>
            </a:r>
          </a:p>
          <a:p>
            <a:pPr marL="0" indent="0">
              <a:buNone/>
            </a:pPr>
            <a:r>
              <a:rPr lang="en-US" dirty="0" smtClean="0">
                <a:solidFill>
                  <a:schemeClr val="bg1"/>
                </a:solidFill>
              </a:rPr>
              <a:t>His name is called Emmanuel.</a:t>
            </a:r>
            <a:endParaRPr lang="en-US" dirty="0">
              <a:solidFill>
                <a:schemeClr val="bg1"/>
              </a:solidFill>
            </a:endParaRPr>
          </a:p>
        </p:txBody>
      </p:sp>
    </p:spTree>
    <p:extLst>
      <p:ext uri="{BB962C8B-B14F-4D97-AF65-F5344CB8AC3E}">
        <p14:creationId xmlns:p14="http://schemas.microsoft.com/office/powerpoint/2010/main" val="3351464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Agape Offering</a:t>
            </a: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38206352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The Doxology</a:t>
            </a: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6431631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Praise God from whom all blessings flow!</a:t>
            </a:r>
          </a:p>
          <a:p>
            <a:pPr marL="0" indent="0">
              <a:buNone/>
            </a:pPr>
            <a:r>
              <a:rPr lang="en-US" dirty="0" smtClean="0">
                <a:solidFill>
                  <a:schemeClr val="bg1"/>
                </a:solidFill>
              </a:rPr>
              <a:t>Praise Him all creatures here below!</a:t>
            </a:r>
          </a:p>
          <a:p>
            <a:pPr marL="0" indent="0">
              <a:buNone/>
            </a:pPr>
            <a:r>
              <a:rPr lang="en-US" dirty="0" smtClean="0">
                <a:solidFill>
                  <a:schemeClr val="bg1"/>
                </a:solidFill>
              </a:rPr>
              <a:t>Praise Him above, ye </a:t>
            </a:r>
            <a:r>
              <a:rPr lang="en-US" dirty="0" err="1" smtClean="0">
                <a:solidFill>
                  <a:schemeClr val="bg1"/>
                </a:solidFill>
              </a:rPr>
              <a:t>heav’ly</a:t>
            </a:r>
            <a:r>
              <a:rPr lang="en-US" dirty="0" smtClean="0">
                <a:solidFill>
                  <a:schemeClr val="bg1"/>
                </a:solidFill>
              </a:rPr>
              <a:t> host!</a:t>
            </a:r>
          </a:p>
          <a:p>
            <a:pPr marL="0" indent="0">
              <a:buNone/>
            </a:pPr>
            <a:r>
              <a:rPr lang="en-US" dirty="0" smtClean="0">
                <a:solidFill>
                  <a:schemeClr val="bg1"/>
                </a:solidFill>
              </a:rPr>
              <a:t>Praise Father, Son and Holy Ghost!</a:t>
            </a:r>
          </a:p>
          <a:p>
            <a:pPr marL="0" indent="0">
              <a:buNone/>
            </a:pPr>
            <a:r>
              <a:rPr lang="en-US" dirty="0" smtClean="0">
                <a:solidFill>
                  <a:schemeClr val="bg1"/>
                </a:solidFill>
              </a:rPr>
              <a:t>Amen!</a:t>
            </a:r>
          </a:p>
        </p:txBody>
      </p:sp>
    </p:spTree>
    <p:extLst>
      <p:ext uri="{BB962C8B-B14F-4D97-AF65-F5344CB8AC3E}">
        <p14:creationId xmlns:p14="http://schemas.microsoft.com/office/powerpoint/2010/main" val="102993507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solidFill>
                  <a:schemeClr val="bg1"/>
                </a:solidFill>
              </a:rPr>
              <a:t>THE HOLY EUCHARIST</a:t>
            </a:r>
          </a:p>
          <a:p>
            <a:pPr marL="0" indent="0">
              <a:buNone/>
            </a:pPr>
            <a:r>
              <a:rPr lang="en-US" b="1" dirty="0">
                <a:solidFill>
                  <a:schemeClr val="bg1"/>
                </a:solidFill>
              </a:rPr>
              <a:t>Celebrant: </a:t>
            </a:r>
            <a:r>
              <a:rPr lang="en-US" dirty="0">
                <a:solidFill>
                  <a:schemeClr val="bg1"/>
                </a:solidFill>
              </a:rPr>
              <a:t>The Lord be with you.</a:t>
            </a:r>
          </a:p>
          <a:p>
            <a:pPr marL="0" indent="0">
              <a:buNone/>
            </a:pPr>
            <a:r>
              <a:rPr lang="en-US" b="1" dirty="0">
                <a:solidFill>
                  <a:schemeClr val="bg1"/>
                </a:solidFill>
              </a:rPr>
              <a:t>People: </a:t>
            </a:r>
            <a:r>
              <a:rPr lang="en-US" i="1" dirty="0">
                <a:solidFill>
                  <a:schemeClr val="bg1"/>
                </a:solidFill>
              </a:rPr>
              <a:t>And also with you.</a:t>
            </a:r>
            <a:endParaRPr lang="en-US" dirty="0">
              <a:solidFill>
                <a:schemeClr val="bg1"/>
              </a:solidFill>
            </a:endParaRPr>
          </a:p>
          <a:p>
            <a:pPr marL="0" indent="0">
              <a:buNone/>
            </a:pPr>
            <a:r>
              <a:rPr lang="en-US" b="1" dirty="0">
                <a:solidFill>
                  <a:schemeClr val="bg1"/>
                </a:solidFill>
              </a:rPr>
              <a:t>Celebrant</a:t>
            </a:r>
            <a:r>
              <a:rPr lang="en-US" b="1" dirty="0" smtClean="0">
                <a:solidFill>
                  <a:schemeClr val="bg1"/>
                </a:solidFill>
              </a:rPr>
              <a:t>:</a:t>
            </a:r>
            <a:r>
              <a:rPr lang="en-US" dirty="0" smtClean="0">
                <a:solidFill>
                  <a:schemeClr val="bg1"/>
                </a:solidFill>
              </a:rPr>
              <a:t> Lift </a:t>
            </a:r>
            <a:r>
              <a:rPr lang="en-US" dirty="0">
                <a:solidFill>
                  <a:schemeClr val="bg1"/>
                </a:solidFill>
              </a:rPr>
              <a:t>up your hearts.</a:t>
            </a:r>
          </a:p>
          <a:p>
            <a:pPr marL="0" indent="0">
              <a:buNone/>
            </a:pPr>
            <a:r>
              <a:rPr lang="en-US" b="1" dirty="0">
                <a:solidFill>
                  <a:schemeClr val="bg1"/>
                </a:solidFill>
              </a:rPr>
              <a:t>People: </a:t>
            </a:r>
            <a:r>
              <a:rPr lang="en-US" i="1" dirty="0">
                <a:solidFill>
                  <a:schemeClr val="bg1"/>
                </a:solidFill>
              </a:rPr>
              <a:t>We lift them up unto the Lord.</a:t>
            </a:r>
            <a:endParaRPr lang="en-US" dirty="0">
              <a:solidFill>
                <a:schemeClr val="bg1"/>
              </a:solidFill>
            </a:endParaRPr>
          </a:p>
          <a:p>
            <a:pPr marL="0" indent="0">
              <a:buNone/>
            </a:pPr>
            <a:r>
              <a:rPr lang="en-US" b="1" dirty="0">
                <a:solidFill>
                  <a:schemeClr val="bg1"/>
                </a:solidFill>
              </a:rPr>
              <a:t>Celebrant: </a:t>
            </a:r>
            <a:r>
              <a:rPr lang="en-US" dirty="0">
                <a:solidFill>
                  <a:schemeClr val="bg1"/>
                </a:solidFill>
              </a:rPr>
              <a:t>Let us give thanks unto our Lord God.</a:t>
            </a:r>
          </a:p>
          <a:p>
            <a:pPr marL="0" indent="0">
              <a:buNone/>
            </a:pPr>
            <a:r>
              <a:rPr lang="en-US" b="1" dirty="0">
                <a:solidFill>
                  <a:schemeClr val="bg1"/>
                </a:solidFill>
              </a:rPr>
              <a:t>People: </a:t>
            </a:r>
            <a:r>
              <a:rPr lang="en-US" i="1" dirty="0">
                <a:solidFill>
                  <a:schemeClr val="bg1"/>
                </a:solidFill>
              </a:rPr>
              <a:t>It is right to give our thanks and praise.</a:t>
            </a:r>
            <a:endParaRPr lang="en-US" dirty="0">
              <a:solidFill>
                <a:schemeClr val="bg1"/>
              </a:solidFill>
            </a:endParaRPr>
          </a:p>
          <a:p>
            <a:pPr marL="0" indent="0">
              <a:buNone/>
            </a:pPr>
            <a:endParaRPr lang="en-US" dirty="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495950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00800"/>
          </a:xfrm>
        </p:spPr>
        <p:txBody>
          <a:bodyPr>
            <a:normAutofit fontScale="85000" lnSpcReduction="10000"/>
          </a:bodyPr>
          <a:lstStyle/>
          <a:p>
            <a:pPr marL="0" indent="0">
              <a:buNone/>
            </a:pPr>
            <a:r>
              <a:rPr lang="en-US" b="1" dirty="0" smtClean="0">
                <a:solidFill>
                  <a:schemeClr val="bg1"/>
                </a:solidFill>
              </a:rPr>
              <a:t>Celebrant: </a:t>
            </a:r>
            <a:r>
              <a:rPr lang="en-US" dirty="0" smtClean="0">
                <a:solidFill>
                  <a:schemeClr val="bg1"/>
                </a:solidFill>
              </a:rPr>
              <a:t>It is right, and a good and joyful thing, always and everywhere to give thanks to you, Father Almighty, creator of heaven and earth.</a:t>
            </a:r>
          </a:p>
          <a:p>
            <a:pPr marL="0" indent="0">
              <a:buNone/>
            </a:pPr>
            <a:r>
              <a:rPr lang="en-US" dirty="0" smtClean="0">
                <a:solidFill>
                  <a:schemeClr val="bg1"/>
                </a:solidFill>
              </a:rPr>
              <a:t>You formed us in your image and breathed into us the breath of life.</a:t>
            </a:r>
          </a:p>
          <a:p>
            <a:pPr marL="0" indent="0">
              <a:buNone/>
            </a:pPr>
            <a:r>
              <a:rPr lang="en-US" dirty="0" smtClean="0">
                <a:solidFill>
                  <a:schemeClr val="bg1"/>
                </a:solidFill>
              </a:rPr>
              <a:t>When we turned away, and our love failed, your love remained steadfast.</a:t>
            </a:r>
          </a:p>
          <a:p>
            <a:pPr marL="0" indent="0">
              <a:buNone/>
            </a:pPr>
            <a:r>
              <a:rPr lang="en-US" dirty="0" smtClean="0">
                <a:solidFill>
                  <a:schemeClr val="bg1"/>
                </a:solidFill>
              </a:rPr>
              <a:t>You delivered us from captivity, made covenant to be our sovereign God, and spoke to us through your prophets, who looked for that day when justice shall roll down like waters and righteousness like an ever-flowing stream, when nation shall not life up sword against nation, neither shall they learn war anymore.</a:t>
            </a:r>
          </a:p>
          <a:p>
            <a:pPr marL="0" indent="0">
              <a:buNone/>
            </a:pPr>
            <a:r>
              <a:rPr lang="en-US" dirty="0" smtClean="0">
                <a:solidFill>
                  <a:schemeClr val="bg1"/>
                </a:solidFill>
              </a:rPr>
              <a:t>And so, with your people on earth and all the company of heaven we praise your name and join their unending hymn:</a:t>
            </a:r>
          </a:p>
          <a:p>
            <a:pPr marL="0" indent="0">
              <a:buNone/>
            </a:pPr>
            <a:endParaRPr lang="en-US" dirty="0" smtClean="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950814194"/>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smtClean="0">
                <a:solidFill>
                  <a:schemeClr val="bg1"/>
                </a:solidFill>
              </a:rPr>
              <a:t>Celebrant and People: </a:t>
            </a:r>
            <a:r>
              <a:rPr lang="en-US" i="1" dirty="0" smtClean="0">
                <a:solidFill>
                  <a:schemeClr val="bg1"/>
                </a:solidFill>
              </a:rPr>
              <a:t>Holy, holy, holy Lord, God of power and might, heaven and earth are full of your glory. Hosanna in the highest. Blessed is he who comes in the name of the Lord. Hosanna in the highest.</a:t>
            </a:r>
            <a:endParaRPr lang="en-US" dirty="0" smtClean="0">
              <a:solidFill>
                <a:schemeClr val="bg1"/>
              </a:solidFill>
            </a:endParaRPr>
          </a:p>
          <a:p>
            <a:pPr marL="0" indent="0">
              <a:buNone/>
            </a:pPr>
            <a:r>
              <a:rPr lang="en-US" b="1" dirty="0" smtClean="0">
                <a:solidFill>
                  <a:schemeClr val="bg1"/>
                </a:solidFill>
              </a:rPr>
              <a:t>Celebrant: </a:t>
            </a:r>
            <a:r>
              <a:rPr lang="en-US" dirty="0" smtClean="0">
                <a:solidFill>
                  <a:schemeClr val="bg1"/>
                </a:solidFill>
              </a:rPr>
              <a:t>Holy are you, and blessed is your Son Jesus Christ, whom you sent in the fullness of time to be a light to the nations.</a:t>
            </a:r>
          </a:p>
          <a:p>
            <a:pPr marL="0" indent="0">
              <a:buNone/>
            </a:pPr>
            <a:r>
              <a:rPr lang="en-US" dirty="0" smtClean="0">
                <a:solidFill>
                  <a:schemeClr val="bg1"/>
                </a:solidFill>
              </a:rPr>
              <a:t>You scatter the proud in the imagination of their hearts and have mercy on those who fear you from generation to generation.</a:t>
            </a: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930105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normAutofit fontScale="92500" lnSpcReduction="20000"/>
          </a:bodyPr>
          <a:lstStyle/>
          <a:p>
            <a:pPr marL="0" indent="0">
              <a:buNone/>
            </a:pPr>
            <a:r>
              <a:rPr lang="en-US" dirty="0" smtClean="0">
                <a:solidFill>
                  <a:schemeClr val="bg1"/>
                </a:solidFill>
              </a:rPr>
              <a:t>You put down the mighty from their thrones and exalt those of low degree.</a:t>
            </a:r>
          </a:p>
          <a:p>
            <a:pPr marL="0" indent="0">
              <a:buNone/>
            </a:pPr>
            <a:r>
              <a:rPr lang="en-US" dirty="0" smtClean="0">
                <a:solidFill>
                  <a:schemeClr val="bg1"/>
                </a:solidFill>
              </a:rPr>
              <a:t>You fill the hungry with good things and the rich you send empty away.</a:t>
            </a:r>
          </a:p>
          <a:p>
            <a:pPr marL="0" indent="0">
              <a:buNone/>
            </a:pPr>
            <a:r>
              <a:rPr lang="en-US" dirty="0" smtClean="0">
                <a:solidFill>
                  <a:schemeClr val="bg1"/>
                </a:solidFill>
              </a:rPr>
              <a:t>Your own Son came among us as a servant, to be Emmanuel, your presence with us.</a:t>
            </a:r>
          </a:p>
          <a:p>
            <a:pPr marL="0" indent="0">
              <a:buNone/>
            </a:pPr>
            <a:r>
              <a:rPr lang="en-US" dirty="0" smtClean="0">
                <a:solidFill>
                  <a:schemeClr val="bg1"/>
                </a:solidFill>
              </a:rPr>
              <a:t>He humbled himself in obedience to your will and freely accepted death on a cross.</a:t>
            </a:r>
          </a:p>
          <a:p>
            <a:pPr marL="0" indent="0">
              <a:buNone/>
            </a:pPr>
            <a:r>
              <a:rPr lang="en-US" dirty="0" smtClean="0">
                <a:solidFill>
                  <a:schemeClr val="bg1"/>
                </a:solidFill>
              </a:rPr>
              <a:t>By the baptism of his suffering, death, and resurrection you gave birth to your Church, delivered us from slavery to sin and death, and made with us a new covenant by water and the Spirit.</a:t>
            </a:r>
          </a:p>
          <a:p>
            <a:pPr marL="0" indent="0">
              <a:buNone/>
            </a:pPr>
            <a:endParaRPr lang="en-US" dirty="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930105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457200"/>
            <a:ext cx="8229600" cy="5668963"/>
          </a:xfrm>
        </p:spPr>
        <p:txBody>
          <a:bodyPr>
            <a:normAutofit fontScale="92500" lnSpcReduction="10000"/>
          </a:bodyPr>
          <a:lstStyle/>
          <a:p>
            <a:pPr marL="0" indent="0">
              <a:buNone/>
            </a:pPr>
            <a:r>
              <a:rPr lang="en-US" dirty="0" smtClean="0">
                <a:solidFill>
                  <a:schemeClr val="bg1"/>
                </a:solidFill>
              </a:rPr>
              <a:t>On the night in which he gave himself up for us, he took bread, gave thanks to you, broke the bread, gave it to his disciples and said: “Take, eat; this is my body which is given for you. Do this in remembrance of me.”</a:t>
            </a:r>
          </a:p>
          <a:p>
            <a:pPr marL="0" indent="0">
              <a:buNone/>
            </a:pPr>
            <a:endParaRPr lang="en-US" dirty="0" smtClean="0">
              <a:solidFill>
                <a:schemeClr val="bg1"/>
              </a:solidFill>
            </a:endParaRPr>
          </a:p>
          <a:p>
            <a:pPr marL="0" indent="0">
              <a:buNone/>
            </a:pPr>
            <a:r>
              <a:rPr lang="en-US" dirty="0" smtClean="0">
                <a:solidFill>
                  <a:schemeClr val="bg1"/>
                </a:solidFill>
              </a:rPr>
              <a:t>When the supper was over he took the cup, gave thanks to you, gave it to his disciples and said: “Drink from this, all of you; this is my blood of the new covenant, poured out for you and for many for the forgiveness of sins. Do this, as often as you drink it, in remembrance of me.”</a:t>
            </a:r>
          </a:p>
          <a:p>
            <a:pPr marL="0" indent="0">
              <a:buNone/>
            </a:pPr>
            <a:endParaRPr lang="en-US" dirty="0" smtClean="0">
              <a:solidFill>
                <a:schemeClr val="bg1"/>
              </a:solidFill>
            </a:endParaRPr>
          </a:p>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930105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And so, in remembrance of these your mighty acts in Jesus Christ, we offer ourselves in praise and thanksgiving as a holy and living sacrifice, in union with Christ’s offering for us, as we proclaim the mystery of faith:</a:t>
            </a:r>
          </a:p>
          <a:p>
            <a:pPr marL="0" indent="0">
              <a:buNone/>
            </a:pPr>
            <a:r>
              <a:rPr lang="en-US" b="1" dirty="0" smtClean="0">
                <a:solidFill>
                  <a:schemeClr val="bg1"/>
                </a:solidFill>
              </a:rPr>
              <a:t>Celebrant and People: </a:t>
            </a:r>
            <a:r>
              <a:rPr lang="en-US" i="1" dirty="0" smtClean="0">
                <a:solidFill>
                  <a:schemeClr val="bg1"/>
                </a:solidFill>
              </a:rPr>
              <a:t>Christ has died; Christ is risen; Christ will come again.</a:t>
            </a:r>
            <a:endParaRPr lang="en-US" dirty="0" smtClean="0">
              <a:solidFill>
                <a:schemeClr val="bg1"/>
              </a:solidFill>
            </a:endParaRPr>
          </a:p>
          <a:p>
            <a:pPr marL="0" indent="0">
              <a:buNone/>
            </a:pPr>
            <a:endParaRPr lang="en-US" dirty="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9301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228600"/>
            <a:ext cx="8229600" cy="46038"/>
          </a:xfrm>
        </p:spPr>
        <p:txBody>
          <a:bodyPr>
            <a:normAutofit fontScale="90000"/>
          </a:bodyPr>
          <a:lstStyle/>
          <a:p>
            <a:endParaRPr lang="en-US" dirty="0"/>
          </a:p>
        </p:txBody>
      </p:sp>
      <p:sp>
        <p:nvSpPr>
          <p:cNvPr id="3" name="Content Placeholder 2"/>
          <p:cNvSpPr>
            <a:spLocks noGrp="1"/>
          </p:cNvSpPr>
          <p:nvPr>
            <p:ph idx="1"/>
          </p:nvPr>
        </p:nvSpPr>
        <p:spPr>
          <a:xfrm>
            <a:off x="457200" y="381000"/>
            <a:ext cx="8229600" cy="5745163"/>
          </a:xfrm>
        </p:spPr>
        <p:txBody>
          <a:bodyPr>
            <a:normAutofit lnSpcReduction="10000"/>
          </a:bodyPr>
          <a:lstStyle/>
          <a:p>
            <a:pPr marL="0" indent="0">
              <a:buNone/>
            </a:pPr>
            <a:r>
              <a:rPr lang="en-US" dirty="0" smtClean="0">
                <a:solidFill>
                  <a:schemeClr val="bg1"/>
                </a:solidFill>
              </a:rPr>
              <a:t>Our Father, who art in heaven, hallowed be Thy name.</a:t>
            </a:r>
          </a:p>
          <a:p>
            <a:pPr marL="0" indent="0">
              <a:buNone/>
            </a:pPr>
            <a:r>
              <a:rPr lang="en-US" dirty="0" smtClean="0">
                <a:solidFill>
                  <a:schemeClr val="bg1"/>
                </a:solidFill>
              </a:rPr>
              <a:t>Thy kingdom come, Thy will be done,</a:t>
            </a:r>
          </a:p>
          <a:p>
            <a:pPr marL="0" indent="0">
              <a:buNone/>
            </a:pPr>
            <a:r>
              <a:rPr lang="en-US" dirty="0" smtClean="0">
                <a:solidFill>
                  <a:schemeClr val="bg1"/>
                </a:solidFill>
              </a:rPr>
              <a:t>On earth, as it is in heaven.</a:t>
            </a:r>
          </a:p>
          <a:p>
            <a:pPr marL="0" indent="0">
              <a:buNone/>
            </a:pPr>
            <a:r>
              <a:rPr lang="en-US" dirty="0" smtClean="0">
                <a:solidFill>
                  <a:schemeClr val="bg1"/>
                </a:solidFill>
              </a:rPr>
              <a:t>Give us this day our daily bread,</a:t>
            </a:r>
          </a:p>
          <a:p>
            <a:pPr marL="0" indent="0">
              <a:buNone/>
            </a:pPr>
            <a:r>
              <a:rPr lang="en-US" dirty="0" smtClean="0">
                <a:solidFill>
                  <a:schemeClr val="bg1"/>
                </a:solidFill>
              </a:rPr>
              <a:t>And forgive us our trespasses, as we forgive those who trespass against us.</a:t>
            </a:r>
          </a:p>
          <a:p>
            <a:pPr marL="0" indent="0">
              <a:buNone/>
            </a:pPr>
            <a:r>
              <a:rPr lang="en-US" dirty="0" smtClean="0">
                <a:solidFill>
                  <a:schemeClr val="bg1"/>
                </a:solidFill>
              </a:rPr>
              <a:t>And lead us not into temptation, but deliver us from evil.</a:t>
            </a:r>
          </a:p>
          <a:p>
            <a:pPr marL="0" indent="0">
              <a:buNone/>
            </a:pPr>
            <a:r>
              <a:rPr lang="en-US" dirty="0" smtClean="0">
                <a:solidFill>
                  <a:schemeClr val="bg1"/>
                </a:solidFill>
              </a:rPr>
              <a:t>For </a:t>
            </a:r>
            <a:r>
              <a:rPr lang="en-US" dirty="0" err="1" smtClean="0">
                <a:solidFill>
                  <a:schemeClr val="bg1"/>
                </a:solidFill>
              </a:rPr>
              <a:t>Thine</a:t>
            </a:r>
            <a:r>
              <a:rPr lang="en-US" dirty="0" smtClean="0">
                <a:solidFill>
                  <a:schemeClr val="bg1"/>
                </a:solidFill>
              </a:rPr>
              <a:t> is the kingdom, and the power, and the glory forever. </a:t>
            </a:r>
            <a:r>
              <a:rPr lang="en-US" b="1" dirty="0" smtClean="0">
                <a:solidFill>
                  <a:schemeClr val="bg1"/>
                </a:solidFill>
              </a:rPr>
              <a:t>Amen.</a:t>
            </a:r>
            <a:endParaRPr lang="en-US" dirty="0">
              <a:solidFill>
                <a:schemeClr val="bg1"/>
              </a:solidFill>
            </a:endParaRPr>
          </a:p>
        </p:txBody>
      </p:sp>
    </p:spTree>
    <p:extLst>
      <p:ext uri="{BB962C8B-B14F-4D97-AF65-F5344CB8AC3E}">
        <p14:creationId xmlns:p14="http://schemas.microsoft.com/office/powerpoint/2010/main" val="53615119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smtClean="0">
                <a:solidFill>
                  <a:schemeClr val="bg1"/>
                </a:solidFill>
              </a:rPr>
              <a:t>Celebrant: </a:t>
            </a:r>
            <a:r>
              <a:rPr lang="en-US" dirty="0" smtClean="0">
                <a:solidFill>
                  <a:schemeClr val="bg1"/>
                </a:solidFill>
              </a:rPr>
              <a:t>Pour out your Holy Spirit on us gathered here, and on these gifts of bread and wine.</a:t>
            </a:r>
          </a:p>
          <a:p>
            <a:pPr marL="0" indent="0">
              <a:buNone/>
            </a:pPr>
            <a:r>
              <a:rPr lang="en-US" dirty="0" smtClean="0">
                <a:solidFill>
                  <a:schemeClr val="bg1"/>
                </a:solidFill>
              </a:rPr>
              <a:t>Make them to be for us the body and blood of Christ, that we may be for the world the body of Christ, redeemed by his blood.</a:t>
            </a:r>
          </a:p>
          <a:p>
            <a:pPr marL="0" indent="0">
              <a:buNone/>
            </a:pPr>
            <a:endParaRPr lang="en-US" dirty="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930105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By your Spirit make us one with Christ, one with each other, and one in ministry to all the world, until Christ comes in final victory, and we feast at his heavenly banquet.</a:t>
            </a:r>
          </a:p>
          <a:p>
            <a:pPr marL="0" indent="0">
              <a:buNone/>
            </a:pPr>
            <a:r>
              <a:rPr lang="en-US" dirty="0" smtClean="0">
                <a:solidFill>
                  <a:schemeClr val="bg1"/>
                </a:solidFill>
              </a:rPr>
              <a:t>Through your Son Jesus Christ, with the Holy Spirit in your holy Church, all honor and glory is yours, almighty Father, now and forever. </a:t>
            </a:r>
            <a:r>
              <a:rPr lang="en-US" b="1" dirty="0" smtClean="0">
                <a:solidFill>
                  <a:schemeClr val="bg1"/>
                </a:solidFill>
              </a:rPr>
              <a:t>AMEN</a:t>
            </a:r>
            <a:endParaRPr lang="en-US" dirty="0" smtClean="0">
              <a:solidFill>
                <a:schemeClr val="bg1"/>
              </a:solidFill>
            </a:endParaRPr>
          </a:p>
          <a:p>
            <a:pPr marL="0" indent="0">
              <a:buNone/>
            </a:pPr>
            <a:endParaRPr lang="en-US" dirty="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9301054"/>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buNone/>
            </a:pPr>
            <a:r>
              <a:rPr lang="en-US" b="1" dirty="0" smtClean="0">
                <a:solidFill>
                  <a:schemeClr val="bg1"/>
                </a:solidFill>
              </a:rPr>
              <a:t>Celebrant: </a:t>
            </a:r>
            <a:r>
              <a:rPr lang="en-US" dirty="0" smtClean="0">
                <a:solidFill>
                  <a:schemeClr val="bg1"/>
                </a:solidFill>
              </a:rPr>
              <a:t>The gifts of God, for the people of God. Come to His table, and receive of His grace.</a:t>
            </a:r>
            <a:endParaRPr lang="en-US" b="1" dirty="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930105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smtClean="0">
                <a:solidFill>
                  <a:schemeClr val="bg1"/>
                </a:solidFill>
              </a:rPr>
              <a:t>INSTRUCTIONS FOR RECEIVING COMMUNION</a:t>
            </a:r>
          </a:p>
          <a:p>
            <a:pPr marL="0" indent="0">
              <a:buNone/>
            </a:pPr>
            <a:r>
              <a:rPr lang="en-US" dirty="0" smtClean="0">
                <a:solidFill>
                  <a:schemeClr val="bg1"/>
                </a:solidFill>
              </a:rPr>
              <a:t>The </a:t>
            </a:r>
            <a:r>
              <a:rPr lang="en-US" dirty="0">
                <a:solidFill>
                  <a:schemeClr val="bg1"/>
                </a:solidFill>
              </a:rPr>
              <a:t>ushers will invite you to come by rows. Please come forward through the center and kneel at the rail. The servers will come and give you the bread and the juice. Please hold it until everyone at the altar rail has been served. Then take the elements together when instructed, receive a blessing from the minister, and return to your seat through the outside rows.</a:t>
            </a:r>
          </a:p>
          <a:p>
            <a:pPr marL="0" indent="0">
              <a:buNone/>
            </a:pPr>
            <a:endParaRPr lang="en-US" dirty="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9301054"/>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lnSpcReduction="10000"/>
          </a:bodyPr>
          <a:lstStyle/>
          <a:p>
            <a:pPr marL="0" indent="0">
              <a:buNone/>
            </a:pPr>
            <a:r>
              <a:rPr lang="en-US" b="1" dirty="0" smtClean="0">
                <a:solidFill>
                  <a:schemeClr val="bg1"/>
                </a:solidFill>
              </a:rPr>
              <a:t>Celebrant and People: </a:t>
            </a:r>
            <a:r>
              <a:rPr lang="en-US" i="1" dirty="0" smtClean="0">
                <a:solidFill>
                  <a:schemeClr val="bg1"/>
                </a:solidFill>
              </a:rPr>
              <a:t>Almighty and </a:t>
            </a:r>
            <a:r>
              <a:rPr lang="en-US" i="1" dirty="0" err="1" smtClean="0">
                <a:solidFill>
                  <a:schemeClr val="bg1"/>
                </a:solidFill>
              </a:rPr>
              <a:t>everliving</a:t>
            </a:r>
            <a:r>
              <a:rPr lang="en-US" i="1" dirty="0" smtClean="0">
                <a:solidFill>
                  <a:schemeClr val="bg1"/>
                </a:solidFill>
              </a:rPr>
              <a:t> God, we thank you for feeding us with the spiritual food of the most precious Body and Blood of your Son our Savior Jesus Christ; and for assuring us in these holy mysteries that we are living members of the Body of Your Son, and heirs of your eternal kingdom. And now, Father, send us out to do the work you have given us to do, to love and serve you as faithful witnesses of Christ our Lord. To Him, to You, and to the Holy Spirit, be honor and glory, now and forever. </a:t>
            </a:r>
            <a:r>
              <a:rPr lang="en-US" b="1" i="1" dirty="0" smtClean="0">
                <a:solidFill>
                  <a:schemeClr val="bg1"/>
                </a:solidFill>
              </a:rPr>
              <a:t>Amen.</a:t>
            </a:r>
            <a:endParaRPr lang="en-US" b="1" dirty="0">
              <a:solidFill>
                <a:schemeClr val="bg1"/>
              </a:solidFill>
            </a:endParaRPr>
          </a:p>
          <a:p>
            <a:pPr marL="0" indent="0" algn="ctr">
              <a:buNone/>
            </a:pPr>
            <a:endParaRPr lang="en-US" sz="4000" dirty="0" smtClean="0">
              <a:solidFill>
                <a:schemeClr val="bg1"/>
              </a:solidFill>
            </a:endParaRPr>
          </a:p>
          <a:p>
            <a:pPr marL="0" indent="0" algn="ctr">
              <a:buNone/>
            </a:pPr>
            <a:endParaRPr lang="en-US" sz="4000" dirty="0">
              <a:solidFill>
                <a:schemeClr val="bg1"/>
              </a:solidFill>
            </a:endParaRPr>
          </a:p>
        </p:txBody>
      </p:sp>
    </p:spTree>
    <p:extLst>
      <p:ext uri="{BB962C8B-B14F-4D97-AF65-F5344CB8AC3E}">
        <p14:creationId xmlns:p14="http://schemas.microsoft.com/office/powerpoint/2010/main" val="289930105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Response Hymn</a:t>
            </a:r>
          </a:p>
          <a:p>
            <a:pPr marL="0" indent="0" algn="ctr">
              <a:buNone/>
            </a:pPr>
            <a:endParaRPr lang="en-US" sz="4000" dirty="0">
              <a:solidFill>
                <a:schemeClr val="bg1"/>
              </a:solidFill>
            </a:endParaRPr>
          </a:p>
          <a:p>
            <a:pPr marL="0" indent="0" algn="ctr">
              <a:buNone/>
            </a:pPr>
            <a:r>
              <a:rPr lang="en-US" sz="4000" dirty="0" smtClean="0">
                <a:solidFill>
                  <a:schemeClr val="bg1"/>
                </a:solidFill>
              </a:rPr>
              <a:t>“Come, Thou Long-Expected Jesus”</a:t>
            </a:r>
            <a:endParaRPr lang="en-US" sz="4000" dirty="0">
              <a:solidFill>
                <a:schemeClr val="bg1"/>
              </a:solidFill>
            </a:endParaRPr>
          </a:p>
        </p:txBody>
      </p:sp>
    </p:spTree>
    <p:extLst>
      <p:ext uri="{BB962C8B-B14F-4D97-AF65-F5344CB8AC3E}">
        <p14:creationId xmlns:p14="http://schemas.microsoft.com/office/powerpoint/2010/main" val="44211983"/>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dirty="0" smtClean="0">
                <a:solidFill>
                  <a:schemeClr val="bg1"/>
                </a:solidFill>
              </a:rPr>
              <a:t>Come, Thou long-expected Jesus,</a:t>
            </a:r>
          </a:p>
          <a:p>
            <a:pPr marL="0" indent="0">
              <a:buNone/>
            </a:pPr>
            <a:r>
              <a:rPr lang="en-US" dirty="0" smtClean="0">
                <a:solidFill>
                  <a:schemeClr val="bg1"/>
                </a:solidFill>
              </a:rPr>
              <a:t>Born to set Thy people free.</a:t>
            </a:r>
          </a:p>
          <a:p>
            <a:pPr marL="0" indent="0">
              <a:buNone/>
            </a:pPr>
            <a:r>
              <a:rPr lang="en-US" dirty="0" smtClean="0">
                <a:solidFill>
                  <a:schemeClr val="bg1"/>
                </a:solidFill>
              </a:rPr>
              <a:t>From our fears and sins release us;</a:t>
            </a:r>
          </a:p>
          <a:p>
            <a:pPr marL="0" indent="0">
              <a:buNone/>
            </a:pPr>
            <a:r>
              <a:rPr lang="en-US" dirty="0" smtClean="0">
                <a:solidFill>
                  <a:schemeClr val="bg1"/>
                </a:solidFill>
              </a:rPr>
              <a:t>Let us find our rest in Thee.</a:t>
            </a:r>
          </a:p>
          <a:p>
            <a:pPr marL="0" indent="0">
              <a:buNone/>
            </a:pPr>
            <a:r>
              <a:rPr lang="en-US" dirty="0" smtClean="0">
                <a:solidFill>
                  <a:schemeClr val="bg1"/>
                </a:solidFill>
              </a:rPr>
              <a:t>Israel’s Strength and Consolation,</a:t>
            </a:r>
          </a:p>
          <a:p>
            <a:pPr marL="0" indent="0">
              <a:buNone/>
            </a:pPr>
            <a:r>
              <a:rPr lang="en-US" dirty="0" smtClean="0">
                <a:solidFill>
                  <a:schemeClr val="bg1"/>
                </a:solidFill>
              </a:rPr>
              <a:t>Hope of all the earth Thou art—</a:t>
            </a:r>
          </a:p>
          <a:p>
            <a:pPr marL="0" indent="0">
              <a:buNone/>
            </a:pPr>
            <a:r>
              <a:rPr lang="en-US" dirty="0" smtClean="0">
                <a:solidFill>
                  <a:schemeClr val="bg1"/>
                </a:solidFill>
              </a:rPr>
              <a:t>Dear Desire of </a:t>
            </a:r>
            <a:r>
              <a:rPr lang="en-US" dirty="0" err="1" smtClean="0">
                <a:solidFill>
                  <a:schemeClr val="bg1"/>
                </a:solidFill>
              </a:rPr>
              <a:t>ev’ry</a:t>
            </a:r>
            <a:r>
              <a:rPr lang="en-US" dirty="0" smtClean="0">
                <a:solidFill>
                  <a:schemeClr val="bg1"/>
                </a:solidFill>
              </a:rPr>
              <a:t> nation,</a:t>
            </a:r>
          </a:p>
          <a:p>
            <a:pPr marL="0" indent="0">
              <a:buNone/>
            </a:pPr>
            <a:r>
              <a:rPr lang="en-US" dirty="0" smtClean="0">
                <a:solidFill>
                  <a:schemeClr val="bg1"/>
                </a:solidFill>
              </a:rPr>
              <a:t>Joy of </a:t>
            </a:r>
            <a:r>
              <a:rPr lang="en-US" dirty="0" err="1" smtClean="0">
                <a:solidFill>
                  <a:schemeClr val="bg1"/>
                </a:solidFill>
              </a:rPr>
              <a:t>ev’ry</a:t>
            </a:r>
            <a:r>
              <a:rPr lang="en-US" dirty="0" smtClean="0">
                <a:solidFill>
                  <a:schemeClr val="bg1"/>
                </a:solidFill>
              </a:rPr>
              <a:t> longing heart!</a:t>
            </a:r>
            <a:endParaRPr lang="en-US" dirty="0">
              <a:solidFill>
                <a:schemeClr val="bg1"/>
              </a:solidFill>
            </a:endParaRPr>
          </a:p>
        </p:txBody>
      </p:sp>
    </p:spTree>
    <p:extLst>
      <p:ext uri="{BB962C8B-B14F-4D97-AF65-F5344CB8AC3E}">
        <p14:creationId xmlns:p14="http://schemas.microsoft.com/office/powerpoint/2010/main" val="47419630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marL="0" indent="0">
              <a:buNone/>
            </a:pPr>
            <a:r>
              <a:rPr lang="en-US" dirty="0" smtClean="0">
                <a:solidFill>
                  <a:schemeClr val="bg1"/>
                </a:solidFill>
              </a:rPr>
              <a:t>Come, Thy people to deliver,</a:t>
            </a:r>
          </a:p>
          <a:p>
            <a:pPr marL="0" indent="0">
              <a:buNone/>
            </a:pPr>
            <a:r>
              <a:rPr lang="en-US" dirty="0" smtClean="0">
                <a:solidFill>
                  <a:schemeClr val="bg1"/>
                </a:solidFill>
              </a:rPr>
              <a:t>Born a Child and yet a King,</a:t>
            </a:r>
          </a:p>
          <a:p>
            <a:pPr marL="0" indent="0">
              <a:buNone/>
            </a:pPr>
            <a:r>
              <a:rPr lang="en-US" dirty="0" smtClean="0">
                <a:solidFill>
                  <a:schemeClr val="bg1"/>
                </a:solidFill>
              </a:rPr>
              <a:t>Born to reign in us forever,</a:t>
            </a:r>
          </a:p>
          <a:p>
            <a:pPr marL="0" indent="0">
              <a:buNone/>
            </a:pPr>
            <a:r>
              <a:rPr lang="en-US" dirty="0" smtClean="0">
                <a:solidFill>
                  <a:schemeClr val="bg1"/>
                </a:solidFill>
              </a:rPr>
              <a:t>Now Thy gracious kingdom bring.</a:t>
            </a:r>
          </a:p>
          <a:p>
            <a:pPr marL="0" indent="0">
              <a:buNone/>
            </a:pPr>
            <a:r>
              <a:rPr lang="en-US" dirty="0" smtClean="0">
                <a:solidFill>
                  <a:schemeClr val="bg1"/>
                </a:solidFill>
              </a:rPr>
              <a:t>By </a:t>
            </a:r>
            <a:r>
              <a:rPr lang="en-US" dirty="0" err="1" smtClean="0">
                <a:solidFill>
                  <a:schemeClr val="bg1"/>
                </a:solidFill>
              </a:rPr>
              <a:t>Thine</a:t>
            </a:r>
            <a:r>
              <a:rPr lang="en-US" dirty="0" smtClean="0">
                <a:solidFill>
                  <a:schemeClr val="bg1"/>
                </a:solidFill>
              </a:rPr>
              <a:t> own eternal Spirit</a:t>
            </a:r>
          </a:p>
          <a:p>
            <a:pPr marL="0" indent="0">
              <a:buNone/>
            </a:pPr>
            <a:r>
              <a:rPr lang="en-US" dirty="0" smtClean="0">
                <a:solidFill>
                  <a:schemeClr val="bg1"/>
                </a:solidFill>
              </a:rPr>
              <a:t>Rule in all our hearts alone.</a:t>
            </a:r>
          </a:p>
          <a:p>
            <a:pPr marL="0" indent="0">
              <a:buNone/>
            </a:pPr>
            <a:r>
              <a:rPr lang="en-US" dirty="0" smtClean="0">
                <a:solidFill>
                  <a:schemeClr val="bg1"/>
                </a:solidFill>
              </a:rPr>
              <a:t>By </a:t>
            </a:r>
            <a:r>
              <a:rPr lang="en-US" dirty="0" err="1" smtClean="0">
                <a:solidFill>
                  <a:schemeClr val="bg1"/>
                </a:solidFill>
              </a:rPr>
              <a:t>thine</a:t>
            </a:r>
            <a:r>
              <a:rPr lang="en-US" dirty="0" smtClean="0">
                <a:solidFill>
                  <a:schemeClr val="bg1"/>
                </a:solidFill>
              </a:rPr>
              <a:t> all sufficient merit,</a:t>
            </a:r>
          </a:p>
          <a:p>
            <a:pPr marL="0" indent="0">
              <a:buNone/>
            </a:pPr>
            <a:r>
              <a:rPr lang="en-US" dirty="0" smtClean="0">
                <a:solidFill>
                  <a:schemeClr val="bg1"/>
                </a:solidFill>
              </a:rPr>
              <a:t>Raise us to Thy glorious throne.</a:t>
            </a:r>
            <a:endParaRPr lang="en-US" dirty="0">
              <a:solidFill>
                <a:schemeClr val="bg1"/>
              </a:solidFill>
            </a:endParaRPr>
          </a:p>
        </p:txBody>
      </p:sp>
    </p:spTree>
    <p:extLst>
      <p:ext uri="{BB962C8B-B14F-4D97-AF65-F5344CB8AC3E}">
        <p14:creationId xmlns:p14="http://schemas.microsoft.com/office/powerpoint/2010/main" val="124630053"/>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Benediction</a:t>
            </a:r>
          </a:p>
          <a:p>
            <a:pPr marL="0" indent="0" algn="ctr">
              <a:buNone/>
            </a:pPr>
            <a:endParaRPr lang="en-US" sz="4000" dirty="0">
              <a:solidFill>
                <a:schemeClr val="bg1"/>
              </a:solidFill>
            </a:endParaRPr>
          </a:p>
          <a:p>
            <a:pPr marL="0" indent="0" algn="ctr">
              <a:buNone/>
            </a:pPr>
            <a:r>
              <a:rPr lang="en-US" sz="4000" dirty="0" smtClean="0">
                <a:solidFill>
                  <a:schemeClr val="bg1"/>
                </a:solidFill>
              </a:rPr>
              <a:t>Dr. Modine</a:t>
            </a:r>
            <a:endParaRPr lang="en-US" sz="4000" dirty="0">
              <a:solidFill>
                <a:schemeClr val="bg1"/>
              </a:solidFill>
            </a:endParaRPr>
          </a:p>
        </p:txBody>
      </p:sp>
    </p:spTree>
    <p:extLst>
      <p:ext uri="{BB962C8B-B14F-4D97-AF65-F5344CB8AC3E}">
        <p14:creationId xmlns:p14="http://schemas.microsoft.com/office/powerpoint/2010/main" val="8701129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Carol</a:t>
            </a:r>
          </a:p>
          <a:p>
            <a:pPr marL="0" indent="0" algn="ctr">
              <a:buNone/>
            </a:pPr>
            <a:endParaRPr lang="en-US" sz="4000" dirty="0">
              <a:solidFill>
                <a:schemeClr val="bg1"/>
              </a:solidFill>
            </a:endParaRPr>
          </a:p>
          <a:p>
            <a:pPr marL="0" indent="0" algn="ctr">
              <a:buNone/>
            </a:pPr>
            <a:r>
              <a:rPr lang="en-US" sz="4000" dirty="0" smtClean="0">
                <a:solidFill>
                  <a:schemeClr val="bg1"/>
                </a:solidFill>
              </a:rPr>
              <a:t>“Emmanuel”</a:t>
            </a:r>
            <a:endParaRPr lang="en-US" sz="4000" dirty="0">
              <a:solidFill>
                <a:schemeClr val="bg1"/>
              </a:solidFill>
            </a:endParaRPr>
          </a:p>
        </p:txBody>
      </p:sp>
    </p:spTree>
    <p:extLst>
      <p:ext uri="{BB962C8B-B14F-4D97-AF65-F5344CB8AC3E}">
        <p14:creationId xmlns:p14="http://schemas.microsoft.com/office/powerpoint/2010/main" val="1497686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solidFill>
                  <a:schemeClr val="bg1"/>
                </a:solidFill>
              </a:rPr>
              <a:t>Emmanuel, Emmanuel,</a:t>
            </a:r>
          </a:p>
          <a:p>
            <a:pPr marL="0" indent="0">
              <a:buNone/>
            </a:pPr>
            <a:r>
              <a:rPr lang="en-US" dirty="0" smtClean="0">
                <a:solidFill>
                  <a:schemeClr val="bg1"/>
                </a:solidFill>
              </a:rPr>
              <a:t>His name is called Emmanuel—</a:t>
            </a:r>
          </a:p>
          <a:p>
            <a:pPr marL="0" indent="0">
              <a:buNone/>
            </a:pPr>
            <a:r>
              <a:rPr lang="en-US" dirty="0" smtClean="0">
                <a:solidFill>
                  <a:schemeClr val="bg1"/>
                </a:solidFill>
              </a:rPr>
              <a:t>God with us, revealed in us!</a:t>
            </a:r>
          </a:p>
          <a:p>
            <a:pPr marL="0" indent="0">
              <a:buNone/>
            </a:pPr>
            <a:r>
              <a:rPr lang="en-US" dirty="0" smtClean="0">
                <a:solidFill>
                  <a:schemeClr val="bg1"/>
                </a:solidFill>
              </a:rPr>
              <a:t>His name is called Emmanuel.</a:t>
            </a:r>
            <a:endParaRPr lang="en-US" dirty="0">
              <a:solidFill>
                <a:schemeClr val="bg1"/>
              </a:solidFill>
            </a:endParaRPr>
          </a:p>
        </p:txBody>
      </p:sp>
    </p:spTree>
    <p:extLst>
      <p:ext uri="{BB962C8B-B14F-4D97-AF65-F5344CB8AC3E}">
        <p14:creationId xmlns:p14="http://schemas.microsoft.com/office/powerpoint/2010/main" val="5361511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smtClean="0">
              <a:solidFill>
                <a:schemeClr val="bg1"/>
              </a:solidFill>
            </a:endParaRPr>
          </a:p>
          <a:p>
            <a:pPr marL="0" indent="0">
              <a:buNone/>
            </a:pPr>
            <a:endParaRPr lang="en-US" dirty="0">
              <a:solidFill>
                <a:schemeClr val="bg1"/>
              </a:solidFill>
            </a:endParaRPr>
          </a:p>
          <a:p>
            <a:pPr marL="0" indent="0" algn="ctr">
              <a:buNone/>
            </a:pPr>
            <a:r>
              <a:rPr lang="en-US" sz="4000" dirty="0" smtClean="0">
                <a:solidFill>
                  <a:schemeClr val="bg1"/>
                </a:solidFill>
              </a:rPr>
              <a:t>First Scripture Lesson</a:t>
            </a:r>
          </a:p>
          <a:p>
            <a:pPr marL="0" indent="0" algn="ctr">
              <a:buNone/>
            </a:pPr>
            <a:endParaRPr lang="en-US" sz="4000" dirty="0">
              <a:solidFill>
                <a:schemeClr val="bg1"/>
              </a:solidFill>
            </a:endParaRPr>
          </a:p>
          <a:p>
            <a:pPr marL="0" indent="0" algn="ctr">
              <a:buNone/>
            </a:pPr>
            <a:r>
              <a:rPr lang="en-US" sz="4000" dirty="0" smtClean="0">
                <a:solidFill>
                  <a:schemeClr val="bg1"/>
                </a:solidFill>
              </a:rPr>
              <a:t>Isaiah 40:1-8</a:t>
            </a:r>
            <a:endParaRPr lang="en-US" sz="4000" dirty="0">
              <a:solidFill>
                <a:schemeClr val="bg1"/>
              </a:solidFill>
            </a:endParaRPr>
          </a:p>
        </p:txBody>
      </p:sp>
    </p:spTree>
    <p:extLst>
      <p:ext uri="{BB962C8B-B14F-4D97-AF65-F5344CB8AC3E}">
        <p14:creationId xmlns:p14="http://schemas.microsoft.com/office/powerpoint/2010/main" val="208433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348</TotalTime>
  <Words>2058</Words>
  <Application>Microsoft Office PowerPoint</Application>
  <PresentationFormat>On-screen Show (4:3)</PresentationFormat>
  <Paragraphs>347</Paragraphs>
  <Slides>68</Slides>
  <Notes>0</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Office Theme</vt:lpstr>
      <vt:lpstr>An Advent Service of Lessons and Carols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Advent Service of Lessons and Carols</dc:title>
  <dc:creator>Mitch</dc:creator>
  <cp:lastModifiedBy>chapel</cp:lastModifiedBy>
  <cp:revision>29</cp:revision>
  <dcterms:created xsi:type="dcterms:W3CDTF">2013-12-09T02:09:30Z</dcterms:created>
  <dcterms:modified xsi:type="dcterms:W3CDTF">2013-12-12T05:29:59Z</dcterms:modified>
</cp:coreProperties>
</file>