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9" r:id="rId2"/>
    <p:sldId id="260" r:id="rId3"/>
    <p:sldId id="257" r:id="rId4"/>
    <p:sldId id="258" r:id="rId5"/>
    <p:sldId id="256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9" r:id="rId20"/>
    <p:sldId id="276" r:id="rId21"/>
    <p:sldId id="277" r:id="rId22"/>
    <p:sldId id="278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197E8-65AB-4645-A25A-9326F579814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7F7D8-BA4D-2849-8714-DFC2B483A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4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“The </a:t>
            </a:r>
            <a:r>
              <a:rPr lang="en-US" dirty="0" err="1" smtClean="0"/>
              <a:t>Egnatian</a:t>
            </a:r>
            <a:r>
              <a:rPr lang="en-US" dirty="0" smtClean="0"/>
              <a:t> Way. In order to secure their hold over Macedonia and the Eastern empire, the Romans built the Via </a:t>
            </a:r>
            <a:r>
              <a:rPr lang="en-US" dirty="0" err="1" smtClean="0"/>
              <a:t>Egnatia</a:t>
            </a:r>
            <a:r>
              <a:rPr lang="en-US" dirty="0" smtClean="0"/>
              <a:t>, a military highway stretching from the west coast of Macedonia all the way to the border of Asia. The apostle Paul would have followed this road from the port city of </a:t>
            </a:r>
            <a:r>
              <a:rPr lang="en-US" dirty="0" err="1" smtClean="0"/>
              <a:t>Neapolis</a:t>
            </a:r>
            <a:r>
              <a:rPr lang="en-US" dirty="0" smtClean="0"/>
              <a:t> to Philippi, </a:t>
            </a:r>
            <a:r>
              <a:rPr lang="en-US" dirty="0" err="1" smtClean="0"/>
              <a:t>Amphipolis</a:t>
            </a:r>
            <a:r>
              <a:rPr lang="en-US" dirty="0" smtClean="0"/>
              <a:t>, </a:t>
            </a:r>
            <a:r>
              <a:rPr lang="en-US" dirty="0" err="1" smtClean="0"/>
              <a:t>Apollonia</a:t>
            </a:r>
            <a:r>
              <a:rPr lang="en-US" dirty="0" smtClean="0"/>
              <a:t>, Thessalonica, and </a:t>
            </a:r>
            <a:r>
              <a:rPr lang="en-US" dirty="0" err="1" smtClean="0"/>
              <a:t>Beroea</a:t>
            </a:r>
            <a:r>
              <a:rPr lang="en-US" dirty="0" smtClean="0"/>
              <a:t>.” Accordance, </a:t>
            </a:r>
            <a:r>
              <a:rPr lang="en-US" i="1" dirty="0" smtClean="0"/>
              <a:t>PhotoGuide3,</a:t>
            </a:r>
            <a:r>
              <a:rPr lang="en-US" i="1" baseline="0" dirty="0" smtClean="0"/>
              <a:t> “</a:t>
            </a:r>
            <a:r>
              <a:rPr lang="en-US" i="1" baseline="0" dirty="0" err="1" smtClean="0"/>
              <a:t>Thessolonica</a:t>
            </a:r>
            <a:r>
              <a:rPr lang="en-US" i="1" baseline="0" dirty="0" smtClean="0"/>
              <a:t>.”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7F7D8-BA4D-2849-8714-DFC2B483A1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8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Faith, ______, and Love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349606"/>
            <a:ext cx="6477000" cy="88111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 Thessalonians 3:1-13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867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1 Thessalonians 3:6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Good News</a:t>
            </a:r>
          </a:p>
          <a:p>
            <a:pPr lvl="1"/>
            <a:r>
              <a:rPr lang="en-US" sz="3800" dirty="0" smtClean="0"/>
              <a:t>Faith/Faithfulness is going well (vv. 7-8)</a:t>
            </a:r>
          </a:p>
          <a:p>
            <a:pPr lvl="1"/>
            <a:r>
              <a:rPr lang="en-US" sz="3800" dirty="0" smtClean="0"/>
              <a:t>Love is going well (v. 6,cf. 4:9-10)</a:t>
            </a:r>
          </a:p>
        </p:txBody>
      </p:sp>
    </p:spTree>
    <p:extLst>
      <p:ext uri="{BB962C8B-B14F-4D97-AF65-F5344CB8AC3E}">
        <p14:creationId xmlns:p14="http://schemas.microsoft.com/office/powerpoint/2010/main" val="288780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1 Thessalonians 3:6, 10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What’s missing?</a:t>
            </a:r>
          </a:p>
          <a:p>
            <a:pPr lvl="1"/>
            <a:r>
              <a:rPr lang="en-US" sz="3800" dirty="0" smtClean="0"/>
              <a:t>Faith, ______, Love (v. 6)</a:t>
            </a:r>
          </a:p>
          <a:p>
            <a:r>
              <a:rPr lang="en-US" sz="4000" dirty="0" smtClean="0"/>
              <a:t>Faith/faithfulness without hope leads to desperation</a:t>
            </a:r>
          </a:p>
          <a:p>
            <a:r>
              <a:rPr lang="en-US" sz="4000" dirty="0" smtClean="0"/>
              <a:t>Love without hope leads to burnout</a:t>
            </a:r>
          </a:p>
        </p:txBody>
      </p:sp>
    </p:spTree>
    <p:extLst>
      <p:ext uri="{BB962C8B-B14F-4D97-AF65-F5344CB8AC3E}">
        <p14:creationId xmlns:p14="http://schemas.microsoft.com/office/powerpoint/2010/main" val="204465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Application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Faith, Hope, and Love 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406794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Faith/Faithfulness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Is your understanding of faith growing?</a:t>
            </a:r>
          </a:p>
          <a:p>
            <a:r>
              <a:rPr lang="en-US" sz="3600" dirty="0" smtClean="0"/>
              <a:t>Are you faithful in spending time with the Lord daily?</a:t>
            </a:r>
          </a:p>
          <a:p>
            <a:r>
              <a:rPr lang="en-US" sz="3600" dirty="0" smtClean="0"/>
              <a:t>Are you faithful to your calling?</a:t>
            </a:r>
          </a:p>
          <a:p>
            <a:r>
              <a:rPr lang="en-US" sz="3600" dirty="0" smtClean="0"/>
              <a:t>Are you able to resist temptation?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547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Do you base your hope on Christ’s work on your behalf?</a:t>
            </a:r>
          </a:p>
          <a:p>
            <a:r>
              <a:rPr lang="en-US" sz="3600" dirty="0" smtClean="0"/>
              <a:t>Is your hope based </a:t>
            </a:r>
            <a:r>
              <a:rPr lang="en-US" sz="3600" smtClean="0"/>
              <a:t>on emotion, </a:t>
            </a:r>
            <a:r>
              <a:rPr lang="en-US" sz="3600" dirty="0" smtClean="0"/>
              <a:t>or on the certainty of God’s promise?</a:t>
            </a:r>
          </a:p>
          <a:p>
            <a:r>
              <a:rPr lang="en-US" sz="3600" dirty="0" smtClean="0"/>
              <a:t>When you think of the future, what thoughts go through your mind?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5962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709" y="1735138"/>
            <a:ext cx="8229600" cy="4056062"/>
          </a:xfrm>
        </p:spPr>
        <p:txBody>
          <a:bodyPr>
            <a:noAutofit/>
          </a:bodyPr>
          <a:lstStyle/>
          <a:p>
            <a:r>
              <a:rPr lang="en-US" sz="3600" dirty="0" smtClean="0"/>
              <a:t>Do you love God more today than you did yesterday?</a:t>
            </a:r>
          </a:p>
          <a:p>
            <a:r>
              <a:rPr lang="en-US" sz="3600" dirty="0" smtClean="0"/>
              <a:t>Are your studies making you more loving?</a:t>
            </a:r>
          </a:p>
          <a:p>
            <a:r>
              <a:rPr lang="en-US" sz="3600" dirty="0" smtClean="0"/>
              <a:t>Do you love people and use things, or love things and use people?</a:t>
            </a:r>
          </a:p>
          <a:p>
            <a:r>
              <a:rPr lang="en-US" sz="3600" dirty="0" smtClean="0"/>
              <a:t>Do you love those inside and outside the church?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278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ritual Health Inventory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0"/>
          <a:stretch/>
        </p:blipFill>
        <p:spPr>
          <a:xfrm>
            <a:off x="1078765" y="670639"/>
            <a:ext cx="6855788" cy="530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87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ritual Health Inventory 1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>
          <a:xfrm>
            <a:off x="1084580" y="661226"/>
            <a:ext cx="6849973" cy="531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51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ritual Health Inventory 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>
          <a:xfrm>
            <a:off x="1084580" y="663677"/>
            <a:ext cx="6849973" cy="531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10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ritual Health Inventory 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>
          <a:xfrm>
            <a:off x="1084580" y="663677"/>
            <a:ext cx="6849973" cy="531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Spiritual Health Inventory 3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/>
          <a:stretch/>
        </p:blipFill>
        <p:spPr>
          <a:xfrm>
            <a:off x="1084580" y="637162"/>
            <a:ext cx="6849973" cy="533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86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467" y="503238"/>
            <a:ext cx="7815907" cy="868362"/>
          </a:xfrm>
        </p:spPr>
        <p:txBody>
          <a:bodyPr/>
          <a:lstStyle/>
          <a:p>
            <a:r>
              <a:rPr lang="en-US" sz="5400" b="1" dirty="0"/>
              <a:t>Geographical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84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ritual Health Inventory 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>
          <a:xfrm>
            <a:off x="1084580" y="663677"/>
            <a:ext cx="6849973" cy="531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Spiritual Health Inventory 4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"/>
          <a:stretch/>
        </p:blipFill>
        <p:spPr>
          <a:xfrm>
            <a:off x="1084580" y="663677"/>
            <a:ext cx="6849973" cy="532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84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iritual Health Inventory 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>
          <a:xfrm>
            <a:off x="1084580" y="663677"/>
            <a:ext cx="6849973" cy="531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Spiritual Health Inventory 5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/>
          <a:stretch/>
        </p:blipFill>
        <p:spPr>
          <a:xfrm>
            <a:off x="1084580" y="663677"/>
            <a:ext cx="6849973" cy="533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50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ritual Health Inventory 1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5"/>
          <a:stretch/>
        </p:blipFill>
        <p:spPr>
          <a:xfrm>
            <a:off x="1084580" y="661226"/>
            <a:ext cx="6849973" cy="531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piritual Health Inventory 6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"/>
          <a:stretch/>
        </p:blipFill>
        <p:spPr>
          <a:xfrm>
            <a:off x="1084581" y="652418"/>
            <a:ext cx="6849972" cy="5320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01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Application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Faith, Hope, and Love </a:t>
            </a:r>
            <a:endParaRPr lang="en-US" sz="4000" dirty="0" smtClean="0"/>
          </a:p>
          <a:p>
            <a:r>
              <a:rPr lang="en-US" sz="4000" smtClean="0"/>
              <a:t>Genuine </a:t>
            </a:r>
            <a:r>
              <a:rPr lang="en-US" sz="4000" dirty="0"/>
              <a:t>concern for the spiritual welfare of others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91710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077275"/>
            <a:ext cx="8913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First-Century </a:t>
            </a:r>
            <a:r>
              <a:rPr lang="en-US" sz="4400" i="1" dirty="0" err="1" smtClean="0"/>
              <a:t>Circum</a:t>
            </a:r>
            <a:r>
              <a:rPr lang="en-US" sz="4400" i="1" dirty="0" smtClean="0"/>
              <a:t>-Mediterranean World</a:t>
            </a:r>
            <a:endParaRPr lang="en-US" sz="4400" dirty="0"/>
          </a:p>
        </p:txBody>
      </p:sp>
      <p:pic>
        <p:nvPicPr>
          <p:cNvPr id="6" name="Picture 5" descr="Thessalonic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4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ul's 2nd Journe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6148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77275"/>
            <a:ext cx="6887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Paul’s Second Missionary Journey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6027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77275"/>
            <a:ext cx="6696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Via </a:t>
            </a:r>
            <a:r>
              <a:rPr lang="en-US" sz="4400" i="1" dirty="0" err="1" smtClean="0"/>
              <a:t>Egnatia</a:t>
            </a:r>
            <a:r>
              <a:rPr lang="en-US" sz="4400" i="1" dirty="0" smtClean="0"/>
              <a:t> </a:t>
            </a:r>
            <a:r>
              <a:rPr lang="en-US" sz="4400" dirty="0" smtClean="0"/>
              <a:t>(“</a:t>
            </a:r>
            <a:r>
              <a:rPr lang="en-US" sz="4400" dirty="0" err="1" smtClean="0"/>
              <a:t>Egnatian</a:t>
            </a:r>
            <a:r>
              <a:rPr lang="en-US" sz="4400" dirty="0" smtClean="0"/>
              <a:t> Way”)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0925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Historical Background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Acts 17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820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Linguistic Background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Faith and Faithfulness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0703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Canonical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1 </a:t>
            </a:r>
            <a:r>
              <a:rPr lang="en-US" sz="4400" dirty="0" err="1" smtClean="0"/>
              <a:t>Corinthaians</a:t>
            </a:r>
            <a:r>
              <a:rPr lang="en-US" sz="4400" dirty="0" smtClean="0"/>
              <a:t> 13:13</a:t>
            </a:r>
          </a:p>
          <a:p>
            <a:pPr marL="903288" indent="0">
              <a:buNone/>
            </a:pPr>
            <a:r>
              <a:rPr lang="en-US" sz="4800" i="1" dirty="0"/>
              <a:t>And now these three remain: faith, hope and love. But the greatest of these is love.</a:t>
            </a:r>
          </a:p>
        </p:txBody>
      </p:sp>
    </p:spTree>
    <p:extLst>
      <p:ext uri="{BB962C8B-B14F-4D97-AF65-F5344CB8AC3E}">
        <p14:creationId xmlns:p14="http://schemas.microsoft.com/office/powerpoint/2010/main" val="3856627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1 Thessalonians 3:1-5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Concern</a:t>
            </a:r>
          </a:p>
          <a:p>
            <a:pPr lvl="1"/>
            <a:r>
              <a:rPr lang="en-US" sz="3800" dirty="0" smtClean="0"/>
              <a:t>Were they remaining faithful under persecution?</a:t>
            </a:r>
          </a:p>
          <a:p>
            <a:pPr lvl="1"/>
            <a:r>
              <a:rPr lang="en-US" sz="3800" dirty="0" smtClean="0"/>
              <a:t>Timothy went to check on them</a:t>
            </a:r>
          </a:p>
          <a:p>
            <a:pPr lvl="2"/>
            <a:r>
              <a:rPr lang="en-US" sz="3600" dirty="0" smtClean="0"/>
              <a:t>(Good news!)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85943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191</TotalTime>
  <Words>393</Words>
  <Application>Microsoft Macintosh PowerPoint</Application>
  <PresentationFormat>On-screen Show (4:3)</PresentationFormat>
  <Paragraphs>48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Inkwell</vt:lpstr>
      <vt:lpstr>Faith, ______, and Love</vt:lpstr>
      <vt:lpstr>Geographical Background</vt:lpstr>
      <vt:lpstr>PowerPoint Presentation</vt:lpstr>
      <vt:lpstr>PowerPoint Presentation</vt:lpstr>
      <vt:lpstr>PowerPoint Presentation</vt:lpstr>
      <vt:lpstr>Historical Background</vt:lpstr>
      <vt:lpstr>Linguistic Background</vt:lpstr>
      <vt:lpstr>Canonical Background</vt:lpstr>
      <vt:lpstr>1 Thessalonians 3:1-5</vt:lpstr>
      <vt:lpstr>1 Thessalonians 3:6</vt:lpstr>
      <vt:lpstr>1 Thessalonians 3:6, 10</vt:lpstr>
      <vt:lpstr>Application</vt:lpstr>
      <vt:lpstr>Faith/Faithfulness</vt:lpstr>
      <vt:lpstr>Hope</vt:lpstr>
      <vt:lpstr>Love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</vt:lpstr>
    </vt:vector>
  </TitlesOfParts>
  <Company>In His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Darin Land</dc:creator>
  <cp:lastModifiedBy>Darin Land</cp:lastModifiedBy>
  <cp:revision>13</cp:revision>
  <dcterms:created xsi:type="dcterms:W3CDTF">2014-01-18T13:05:54Z</dcterms:created>
  <dcterms:modified xsi:type="dcterms:W3CDTF">2014-01-22T22:29:27Z</dcterms:modified>
</cp:coreProperties>
</file>