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82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A5C32-B884-42EA-8826-EBEF1315E5BE}" type="datetimeFigureOut">
              <a:rPr lang="en-PH" smtClean="0"/>
              <a:pPr/>
              <a:t>2/24/2014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F233B-1BC3-48D6-8562-551377116B60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40592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9A57-9835-425F-B4FB-B27445656643}" type="datetimeFigureOut">
              <a:rPr lang="en-PH" smtClean="0"/>
              <a:pPr/>
              <a:t>2/24/2014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C7B7-ED36-4A0C-87F7-4DBC8E0878C6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9A57-9835-425F-B4FB-B27445656643}" type="datetimeFigureOut">
              <a:rPr lang="en-PH" smtClean="0"/>
              <a:pPr/>
              <a:t>2/24/2014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C7B7-ED36-4A0C-87F7-4DBC8E0878C6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9A57-9835-425F-B4FB-B27445656643}" type="datetimeFigureOut">
              <a:rPr lang="en-PH" smtClean="0"/>
              <a:pPr/>
              <a:t>2/24/2014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C7B7-ED36-4A0C-87F7-4DBC8E0878C6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9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A9164-2752-400F-81C2-6BA706A494DA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644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CFFE5-A1FE-42B9-9CD2-BC771C2582D9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01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1108E-F7A0-4262-AF3E-4EAB36CA2C83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46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5002213"/>
            <a:ext cx="3009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5002213"/>
            <a:ext cx="3009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93217-EE8B-473B-A964-723CA69700AA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349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AE8A6-46C2-489E-A6BA-3269F7FC642C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334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EAB48-89EA-4129-A50E-52FAF6621FB3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918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3105-C6AB-42CD-8726-7317D0F2437D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818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86ED2-45F2-4FA7-8587-642E3C423728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20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9A57-9835-425F-B4FB-B27445656643}" type="datetimeFigureOut">
              <a:rPr lang="en-PH" smtClean="0"/>
              <a:pPr/>
              <a:t>2/24/2014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C7B7-ED36-4A0C-87F7-4DBC8E0878C6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6F111-703E-47FC-828A-C1A85630F424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025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E6BFF-5661-4678-9FF1-A915509E1D81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406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124200"/>
            <a:ext cx="1543050" cy="3249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3124200"/>
            <a:ext cx="4476750" cy="3249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07337-759C-4D0E-8B31-405B00928254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714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8E798-B075-496E-9D9F-24420E14260F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897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2413B-E915-4971-BFE2-4FBF1E56BC1A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796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2B199-7D0F-4CA3-A38D-AC6756D70CB8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224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788D6-A7C4-4860-A662-F86619FEF9AD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551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E622E-90FD-415F-A2D8-9E6310206F16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442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0B627-B6E2-423A-89DB-BB904813A216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144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D82F-469F-4C1F-80FC-A22E9D619308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37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9A57-9835-425F-B4FB-B27445656643}" type="datetimeFigureOut">
              <a:rPr lang="en-PH" smtClean="0"/>
              <a:pPr/>
              <a:t>2/24/2014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C7B7-ED36-4A0C-87F7-4DBC8E0878C6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E1795-2C5F-4F11-ACDA-C490B87D52C4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714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E74C7-1D76-469E-9F69-B545C4923393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847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339A5-9A55-4492-B41D-B59A1E312BD6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526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1DA0F-4085-440A-AA73-AB07CBBF7335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54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9A57-9835-425F-B4FB-B27445656643}" type="datetimeFigureOut">
              <a:rPr lang="en-PH" smtClean="0"/>
              <a:pPr/>
              <a:t>2/24/2014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C7B7-ED36-4A0C-87F7-4DBC8E0878C6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9A57-9835-425F-B4FB-B27445656643}" type="datetimeFigureOut">
              <a:rPr lang="en-PH" smtClean="0"/>
              <a:pPr/>
              <a:t>2/24/2014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C7B7-ED36-4A0C-87F7-4DBC8E0878C6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9A57-9835-425F-B4FB-B27445656643}" type="datetimeFigureOut">
              <a:rPr lang="en-PH" smtClean="0"/>
              <a:pPr/>
              <a:t>2/24/2014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C7B7-ED36-4A0C-87F7-4DBC8E0878C6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9A57-9835-425F-B4FB-B27445656643}" type="datetimeFigureOut">
              <a:rPr lang="en-PH" smtClean="0"/>
              <a:pPr/>
              <a:t>2/24/2014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C7B7-ED36-4A0C-87F7-4DBC8E0878C6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9A57-9835-425F-B4FB-B27445656643}" type="datetimeFigureOut">
              <a:rPr lang="en-PH" smtClean="0"/>
              <a:pPr/>
              <a:t>2/24/2014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C7B7-ED36-4A0C-87F7-4DBC8E0878C6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9A57-9835-425F-B4FB-B27445656643}" type="datetimeFigureOut">
              <a:rPr lang="en-PH" smtClean="0"/>
              <a:pPr/>
              <a:t>2/24/2014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C7B7-ED36-4A0C-87F7-4DBC8E0878C6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A9A57-9835-425F-B4FB-B27445656643}" type="datetimeFigureOut">
              <a:rPr lang="en-PH" smtClean="0"/>
              <a:pPr/>
              <a:t>2/24/2014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CC7B7-ED36-4A0C-87F7-4DBC8E0878C6}" type="slidenum">
              <a:rPr lang="en-PH" smtClean="0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2286000" y="3124200"/>
            <a:ext cx="6172200" cy="18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2286000" y="5002213"/>
            <a:ext cx="6172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" charset="0"/>
              </a:rPr>
              <a:t>Fifth level</a:t>
            </a:r>
          </a:p>
        </p:txBody>
      </p:sp>
      <p:sp>
        <p:nvSpPr>
          <p:cNvPr id="2052" name="AutoShape 3"/>
          <p:cNvSpPr>
            <a:spLocks/>
          </p:cNvSpPr>
          <p:nvPr/>
        </p:nvSpPr>
        <p:spPr bwMode="auto">
          <a:xfrm>
            <a:off x="381000" y="0"/>
            <a:ext cx="609600" cy="6858000"/>
          </a:xfrm>
          <a:custGeom>
            <a:avLst/>
            <a:gdLst>
              <a:gd name="T0" fmla="*/ 304800 w 21600"/>
              <a:gd name="T1" fmla="*/ 3429000 h 21600"/>
              <a:gd name="T2" fmla="*/ 304800 w 21600"/>
              <a:gd name="T3" fmla="*/ 3429000 h 21600"/>
              <a:gd name="T4" fmla="*/ 304800 w 21600"/>
              <a:gd name="T5" fmla="*/ 3429000 h 21600"/>
              <a:gd name="T6" fmla="*/ 304800 w 21600"/>
              <a:gd name="T7" fmla="*/ 34290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EC2AC">
              <a:alpha val="5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entury Schoolbook" pitchFamily="18" charset="0"/>
              <a:sym typeface="Century Schoolbook" pitchFamily="18" charset="0"/>
            </a:endParaRPr>
          </a:p>
        </p:txBody>
      </p:sp>
      <p:sp>
        <p:nvSpPr>
          <p:cNvPr id="2053" name="AutoShape 4"/>
          <p:cNvSpPr>
            <a:spLocks/>
          </p:cNvSpPr>
          <p:nvPr/>
        </p:nvSpPr>
        <p:spPr bwMode="auto">
          <a:xfrm>
            <a:off x="276225" y="0"/>
            <a:ext cx="104775" cy="6858000"/>
          </a:xfrm>
          <a:custGeom>
            <a:avLst/>
            <a:gdLst>
              <a:gd name="T0" fmla="*/ 52388 w 21600"/>
              <a:gd name="T1" fmla="*/ 3429000 h 21600"/>
              <a:gd name="T2" fmla="*/ 52388 w 21600"/>
              <a:gd name="T3" fmla="*/ 3429000 h 21600"/>
              <a:gd name="T4" fmla="*/ 52388 w 21600"/>
              <a:gd name="T5" fmla="*/ 3429000 h 21600"/>
              <a:gd name="T6" fmla="*/ 52388 w 21600"/>
              <a:gd name="T7" fmla="*/ 34290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D8CC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entury Schoolbook" pitchFamily="18" charset="0"/>
              <a:sym typeface="Century Schoolbook" pitchFamily="18" charset="0"/>
            </a:endParaRPr>
          </a:p>
        </p:txBody>
      </p:sp>
      <p:sp>
        <p:nvSpPr>
          <p:cNvPr id="2054" name="AutoShape 5"/>
          <p:cNvSpPr>
            <a:spLocks/>
          </p:cNvSpPr>
          <p:nvPr/>
        </p:nvSpPr>
        <p:spPr bwMode="auto">
          <a:xfrm>
            <a:off x="990600" y="0"/>
            <a:ext cx="180975" cy="6858000"/>
          </a:xfrm>
          <a:custGeom>
            <a:avLst/>
            <a:gdLst>
              <a:gd name="T0" fmla="*/ 90487 w 21600"/>
              <a:gd name="T1" fmla="*/ 3429000 h 21600"/>
              <a:gd name="T2" fmla="*/ 90487 w 21600"/>
              <a:gd name="T3" fmla="*/ 3429000 h 21600"/>
              <a:gd name="T4" fmla="*/ 90487 w 21600"/>
              <a:gd name="T5" fmla="*/ 3429000 h 21600"/>
              <a:gd name="T6" fmla="*/ 90487 w 21600"/>
              <a:gd name="T7" fmla="*/ 34290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D8CC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entury Schoolbook" pitchFamily="18" charset="0"/>
              <a:sym typeface="Century Schoolbook" pitchFamily="18" charset="0"/>
            </a:endParaRPr>
          </a:p>
        </p:txBody>
      </p:sp>
      <p:sp>
        <p:nvSpPr>
          <p:cNvPr id="2055" name="AutoShape 6"/>
          <p:cNvSpPr>
            <a:spLocks/>
          </p:cNvSpPr>
          <p:nvPr/>
        </p:nvSpPr>
        <p:spPr bwMode="auto">
          <a:xfrm>
            <a:off x="1139825" y="0"/>
            <a:ext cx="231775" cy="6858000"/>
          </a:xfrm>
          <a:custGeom>
            <a:avLst/>
            <a:gdLst>
              <a:gd name="T0" fmla="*/ 115888 w 21600"/>
              <a:gd name="T1" fmla="*/ 3429000 h 21600"/>
              <a:gd name="T2" fmla="*/ 115888 w 21600"/>
              <a:gd name="T3" fmla="*/ 3429000 h 21600"/>
              <a:gd name="T4" fmla="*/ 115888 w 21600"/>
              <a:gd name="T5" fmla="*/ 3429000 h 21600"/>
              <a:gd name="T6" fmla="*/ 115888 w 21600"/>
              <a:gd name="T7" fmla="*/ 34290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EDE7">
              <a:alpha val="7097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entury Schoolbook" pitchFamily="18" charset="0"/>
              <a:sym typeface="Century Schoolbook" pitchFamily="18" charset="0"/>
            </a:endParaRPr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104775" y="0"/>
            <a:ext cx="0" cy="6858000"/>
          </a:xfrm>
          <a:prstGeom prst="line">
            <a:avLst/>
          </a:prstGeom>
          <a:noFill/>
          <a:ln w="57150" cap="flat" cmpd="sng">
            <a:solidFill>
              <a:srgbClr val="FEC2AC">
                <a:alpha val="73000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20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>
            <a:solidFill>
              <a:srgbClr val="FFEDE7">
                <a:alpha val="82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20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20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725613" y="0"/>
            <a:ext cx="0" cy="6858000"/>
          </a:xfrm>
          <a:prstGeom prst="line">
            <a:avLst/>
          </a:prstGeom>
          <a:noFill/>
          <a:ln w="28575" cap="flat" cmpd="sng">
            <a:solidFill>
              <a:srgbClr val="FEC2AC">
                <a:alpha val="81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20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20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20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62" name="AutoShape 13"/>
          <p:cNvSpPr>
            <a:spLocks/>
          </p:cNvSpPr>
          <p:nvPr/>
        </p:nvSpPr>
        <p:spPr bwMode="auto">
          <a:xfrm>
            <a:off x="1219200" y="0"/>
            <a:ext cx="76200" cy="6858000"/>
          </a:xfrm>
          <a:custGeom>
            <a:avLst/>
            <a:gdLst>
              <a:gd name="T0" fmla="*/ 38100 w 21600"/>
              <a:gd name="T1" fmla="*/ 3429000 h 21600"/>
              <a:gd name="T2" fmla="*/ 38100 w 21600"/>
              <a:gd name="T3" fmla="*/ 3429000 h 21600"/>
              <a:gd name="T4" fmla="*/ 38100 w 21600"/>
              <a:gd name="T5" fmla="*/ 3429000 h 21600"/>
              <a:gd name="T6" fmla="*/ 38100 w 21600"/>
              <a:gd name="T7" fmla="*/ 34290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EC2AC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entury Schoolbook" pitchFamily="18" charset="0"/>
              <a:sym typeface="Century Schoolbook" pitchFamily="18" charset="0"/>
            </a:endParaRPr>
          </a:p>
        </p:txBody>
      </p:sp>
      <p:sp>
        <p:nvSpPr>
          <p:cNvPr id="2063" name="AutoShape 14"/>
          <p:cNvSpPr>
            <a:spLocks/>
          </p:cNvSpPr>
          <p:nvPr/>
        </p:nvSpPr>
        <p:spPr bwMode="auto">
          <a:xfrm>
            <a:off x="609600" y="3429000"/>
            <a:ext cx="1295400" cy="1295400"/>
          </a:xfrm>
          <a:custGeom>
            <a:avLst/>
            <a:gdLst>
              <a:gd name="T0" fmla="*/ 647667 w 19679"/>
              <a:gd name="T1" fmla="*/ 710926 h 19679"/>
              <a:gd name="T2" fmla="*/ 647667 w 19679"/>
              <a:gd name="T3" fmla="*/ 710926 h 19679"/>
              <a:gd name="T4" fmla="*/ 647667 w 19679"/>
              <a:gd name="T5" fmla="*/ 710926 h 19679"/>
              <a:gd name="T6" fmla="*/ 647667 w 19679"/>
              <a:gd name="T7" fmla="*/ 71092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entury Schoolbook" pitchFamily="18" charset="0"/>
              <a:sym typeface="Century Schoolbook" pitchFamily="18" charset="0"/>
            </a:endParaRPr>
          </a:p>
        </p:txBody>
      </p:sp>
      <p:sp>
        <p:nvSpPr>
          <p:cNvPr id="2064" name="AutoShape 15"/>
          <p:cNvSpPr>
            <a:spLocks/>
          </p:cNvSpPr>
          <p:nvPr/>
        </p:nvSpPr>
        <p:spPr bwMode="auto">
          <a:xfrm>
            <a:off x="1308100" y="4865688"/>
            <a:ext cx="642938" cy="641350"/>
          </a:xfrm>
          <a:custGeom>
            <a:avLst/>
            <a:gdLst>
              <a:gd name="T0" fmla="*/ 321453 w 19679"/>
              <a:gd name="T1" fmla="*/ 351978 h 19679"/>
              <a:gd name="T2" fmla="*/ 321453 w 19679"/>
              <a:gd name="T3" fmla="*/ 351978 h 19679"/>
              <a:gd name="T4" fmla="*/ 321453 w 19679"/>
              <a:gd name="T5" fmla="*/ 351978 h 19679"/>
              <a:gd name="T6" fmla="*/ 321453 w 19679"/>
              <a:gd name="T7" fmla="*/ 35197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entury Schoolbook" pitchFamily="18" charset="0"/>
              <a:sym typeface="Century Schoolbook" pitchFamily="18" charset="0"/>
            </a:endParaRPr>
          </a:p>
        </p:txBody>
      </p:sp>
      <p:sp>
        <p:nvSpPr>
          <p:cNvPr id="2065" name="AutoShape 16"/>
          <p:cNvSpPr>
            <a:spLocks/>
          </p:cNvSpPr>
          <p:nvPr/>
        </p:nvSpPr>
        <p:spPr bwMode="auto">
          <a:xfrm>
            <a:off x="1090613" y="5499100"/>
            <a:ext cx="136525" cy="138113"/>
          </a:xfrm>
          <a:custGeom>
            <a:avLst/>
            <a:gdLst>
              <a:gd name="T0" fmla="*/ 68259 w 19679"/>
              <a:gd name="T1" fmla="*/ 75798 h 19679"/>
              <a:gd name="T2" fmla="*/ 68259 w 19679"/>
              <a:gd name="T3" fmla="*/ 75798 h 19679"/>
              <a:gd name="T4" fmla="*/ 68259 w 19679"/>
              <a:gd name="T5" fmla="*/ 75798 h 19679"/>
              <a:gd name="T6" fmla="*/ 68259 w 19679"/>
              <a:gd name="T7" fmla="*/ 7579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entury Schoolbook" pitchFamily="18" charset="0"/>
              <a:sym typeface="Century Schoolbook" pitchFamily="18" charset="0"/>
            </a:endParaRPr>
          </a:p>
        </p:txBody>
      </p:sp>
      <p:sp>
        <p:nvSpPr>
          <p:cNvPr id="2066" name="AutoShape 17"/>
          <p:cNvSpPr>
            <a:spLocks/>
          </p:cNvSpPr>
          <p:nvPr/>
        </p:nvSpPr>
        <p:spPr bwMode="auto">
          <a:xfrm>
            <a:off x="1663700" y="5788025"/>
            <a:ext cx="274638" cy="273050"/>
          </a:xfrm>
          <a:custGeom>
            <a:avLst/>
            <a:gdLst>
              <a:gd name="T0" fmla="*/ 137312 w 19679"/>
              <a:gd name="T1" fmla="*/ 149852 h 19679"/>
              <a:gd name="T2" fmla="*/ 137312 w 19679"/>
              <a:gd name="T3" fmla="*/ 149852 h 19679"/>
              <a:gd name="T4" fmla="*/ 137312 w 19679"/>
              <a:gd name="T5" fmla="*/ 149852 h 19679"/>
              <a:gd name="T6" fmla="*/ 137312 w 19679"/>
              <a:gd name="T7" fmla="*/ 149852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entury Schoolbook" pitchFamily="18" charset="0"/>
              <a:sym typeface="Century Schoolbook" pitchFamily="18" charset="0"/>
            </a:endParaRPr>
          </a:p>
        </p:txBody>
      </p:sp>
      <p:sp>
        <p:nvSpPr>
          <p:cNvPr id="2067" name="AutoShape 18"/>
          <p:cNvSpPr>
            <a:spLocks/>
          </p:cNvSpPr>
          <p:nvPr/>
        </p:nvSpPr>
        <p:spPr bwMode="auto">
          <a:xfrm>
            <a:off x="1905000" y="4495800"/>
            <a:ext cx="365125" cy="365125"/>
          </a:xfrm>
          <a:custGeom>
            <a:avLst/>
            <a:gdLst>
              <a:gd name="T0" fmla="*/ 182553 w 19679"/>
              <a:gd name="T1" fmla="*/ 200384 h 19679"/>
              <a:gd name="T2" fmla="*/ 182553 w 19679"/>
              <a:gd name="T3" fmla="*/ 200384 h 19679"/>
              <a:gd name="T4" fmla="*/ 182553 w 19679"/>
              <a:gd name="T5" fmla="*/ 200384 h 19679"/>
              <a:gd name="T6" fmla="*/ 182553 w 19679"/>
              <a:gd name="T7" fmla="*/ 20038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entury Schoolbook" pitchFamily="18" charset="0"/>
              <a:sym typeface="Century Schoolbook" pitchFamily="18" charset="0"/>
            </a:endParaRPr>
          </a:p>
        </p:txBody>
      </p:sp>
      <p:sp>
        <p:nvSpPr>
          <p:cNvPr id="3" name="Rectangle 19"/>
          <p:cNvSpPr>
            <a:spLocks noGrp="1"/>
          </p:cNvSpPr>
          <p:nvPr>
            <p:ph type="sldNum" sz="quarter" idx="2"/>
          </p:nvPr>
        </p:nvSpPr>
        <p:spPr bwMode="auto">
          <a:xfrm>
            <a:off x="1323975" y="5041900"/>
            <a:ext cx="609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8E9D5E-1D4D-47B3-9695-4CE8468CF6D6}" type="slidenum">
              <a:rPr lang="en-US" altLang="en-US">
                <a:solidFill>
                  <a:srgbClr val="000000"/>
                </a:solidFill>
                <a:latin typeface="Century Schoolbook" pitchFamily="18" charset="0"/>
                <a:sym typeface="Century Schoolbook" pitchFamily="18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07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>
            <a:solidFill>
              <a:srgbClr val="FEC2AC">
                <a:alpha val="92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20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20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>
            <a:solidFill>
              <a:srgbClr val="FE863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20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29" name="AutoShape 4"/>
          <p:cNvSpPr>
            <a:spLocks/>
          </p:cNvSpPr>
          <p:nvPr/>
        </p:nvSpPr>
        <p:spPr bwMode="auto">
          <a:xfrm>
            <a:off x="8839200" y="0"/>
            <a:ext cx="304800" cy="6858000"/>
          </a:xfrm>
          <a:custGeom>
            <a:avLst/>
            <a:gdLst>
              <a:gd name="T0" fmla="*/ 152400 w 21600"/>
              <a:gd name="T1" fmla="*/ 3429000 h 21600"/>
              <a:gd name="T2" fmla="*/ 152400 w 21600"/>
              <a:gd name="T3" fmla="*/ 3429000 h 21600"/>
              <a:gd name="T4" fmla="*/ 152400 w 21600"/>
              <a:gd name="T5" fmla="*/ 3429000 h 21600"/>
              <a:gd name="T6" fmla="*/ 152400 w 21600"/>
              <a:gd name="T7" fmla="*/ 34290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EC2AC">
              <a:alpha val="8705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entury Schoolbook" pitchFamily="18" charset="0"/>
              <a:sym typeface="Century Schoolbook" pitchFamily="18" charset="0"/>
            </a:endParaRPr>
          </a:p>
        </p:txBody>
      </p:sp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>
            <a:solidFill>
              <a:srgbClr val="FE863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defTabSz="45720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20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31" name="AutoShape 6"/>
          <p:cNvSpPr>
            <a:spLocks/>
          </p:cNvSpPr>
          <p:nvPr/>
        </p:nvSpPr>
        <p:spPr bwMode="auto">
          <a:xfrm>
            <a:off x="8154988" y="5715000"/>
            <a:ext cx="549275" cy="547688"/>
          </a:xfrm>
          <a:custGeom>
            <a:avLst/>
            <a:gdLst>
              <a:gd name="T0" fmla="*/ 274624 w 19679"/>
              <a:gd name="T1" fmla="*/ 300576 h 19679"/>
              <a:gd name="T2" fmla="*/ 274624 w 19679"/>
              <a:gd name="T3" fmla="*/ 300576 h 19679"/>
              <a:gd name="T4" fmla="*/ 274624 w 19679"/>
              <a:gd name="T5" fmla="*/ 300576 h 19679"/>
              <a:gd name="T6" fmla="*/ 274624 w 19679"/>
              <a:gd name="T7" fmla="*/ 30057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entury Schoolbook" pitchFamily="18" charset="0"/>
              <a:sym typeface="Century Schoolbook" pitchFamily="18" charset="0"/>
            </a:endParaRPr>
          </a:p>
        </p:txBody>
      </p:sp>
      <p:sp>
        <p:nvSpPr>
          <p:cNvPr id="3" name="Rectangle 7"/>
          <p:cNvSpPr>
            <a:spLocks noGrp="1"/>
          </p:cNvSpPr>
          <p:nvPr>
            <p:ph type="sldNum" sz="quarter" idx="2"/>
          </p:nvPr>
        </p:nvSpPr>
        <p:spPr bwMode="auto">
          <a:xfrm>
            <a:off x="8128000" y="5849938"/>
            <a:ext cx="609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9A68F6-57BC-4E49-AD0D-2D9CAC2B21A2}" type="slidenum">
              <a:rPr lang="en-US" altLang="en-US">
                <a:solidFill>
                  <a:srgbClr val="000000"/>
                </a:solidFill>
                <a:latin typeface="Century Schoolbook" pitchFamily="18" charset="0"/>
                <a:sym typeface="Century Schoolbook" pitchFamily="18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69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Message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2637"/>
            <a:ext cx="8229600" cy="3535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ko-KR" sz="4000" dirty="0" smtClean="0">
                <a:solidFill>
                  <a:schemeClr val="bg1"/>
                </a:solidFill>
              </a:rPr>
              <a:t>Dr. </a:t>
            </a:r>
            <a:r>
              <a:rPr lang="en-US" altLang="ko-KR" sz="4000" dirty="0" err="1" smtClean="0">
                <a:solidFill>
                  <a:schemeClr val="bg1"/>
                </a:solidFill>
              </a:rPr>
              <a:t>Angelito</a:t>
            </a:r>
            <a:r>
              <a:rPr lang="en-US" altLang="ko-KR" sz="4000" dirty="0" smtClean="0">
                <a:solidFill>
                  <a:schemeClr val="bg1"/>
                </a:solidFill>
              </a:rPr>
              <a:t> </a:t>
            </a:r>
            <a:r>
              <a:rPr lang="en-US" altLang="ko-KR" sz="4000" dirty="0" err="1" smtClean="0">
                <a:solidFill>
                  <a:schemeClr val="bg1"/>
                </a:solidFill>
              </a:rPr>
              <a:t>Agbuya</a:t>
            </a:r>
            <a:endParaRPr lang="en-US" altLang="ko-KR" sz="4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altLang="ko-KR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http://editorial.designtaxi.com/news-paristheater0609/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288" y="0"/>
            <a:ext cx="90027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AutoShape 2"/>
          <p:cNvSpPr>
            <a:spLocks/>
          </p:cNvSpPr>
          <p:nvPr/>
        </p:nvSpPr>
        <p:spPr bwMode="auto">
          <a:xfrm>
            <a:off x="3581400" y="228600"/>
            <a:ext cx="5562600" cy="1489075"/>
          </a:xfrm>
          <a:custGeom>
            <a:avLst/>
            <a:gdLst>
              <a:gd name="T0" fmla="*/ 2781300 w 21600"/>
              <a:gd name="T1" fmla="*/ 744538 h 21600"/>
              <a:gd name="T2" fmla="*/ 2781300 w 21600"/>
              <a:gd name="T3" fmla="*/ 744538 h 21600"/>
              <a:gd name="T4" fmla="*/ 2781300 w 21600"/>
              <a:gd name="T5" fmla="*/ 744538 h 21600"/>
              <a:gd name="T6" fmla="*/ 2781300 w 21600"/>
              <a:gd name="T7" fmla="*/ 7445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marL="342900" indent="-3429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marL="635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lvl="1" algn="ctr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smtClean="0">
                <a:solidFill>
                  <a:srgbClr val="FF0000"/>
                </a:solidFill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THE GREATNESS OF GOD</a:t>
            </a:r>
            <a:endParaRPr lang="en-US" altLang="en-US" smtClean="0"/>
          </a:p>
        </p:txBody>
      </p:sp>
      <p:sp>
        <p:nvSpPr>
          <p:cNvPr id="4099" name="AutoShape 3"/>
          <p:cNvSpPr>
            <a:spLocks/>
          </p:cNvSpPr>
          <p:nvPr/>
        </p:nvSpPr>
        <p:spPr bwMode="auto">
          <a:xfrm>
            <a:off x="4495800" y="1598613"/>
            <a:ext cx="3810000" cy="676275"/>
          </a:xfrm>
          <a:custGeom>
            <a:avLst/>
            <a:gdLst>
              <a:gd name="T0" fmla="*/ 1905000 w 21600"/>
              <a:gd name="T1" fmla="*/ 338138 h 21600"/>
              <a:gd name="T2" fmla="*/ 1905000 w 21600"/>
              <a:gd name="T3" fmla="*/ 338138 h 21600"/>
              <a:gd name="T4" fmla="*/ 1905000 w 21600"/>
              <a:gd name="T5" fmla="*/ 338138 h 21600"/>
              <a:gd name="T6" fmla="*/ 1905000 w 21600"/>
              <a:gd name="T7" fmla="*/ 3381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smtClean="0">
                <a:solidFill>
                  <a:srgbClr val="FF0000"/>
                </a:solidFill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Isaiah 40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465219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228600" y="176213"/>
            <a:ext cx="8534400" cy="715962"/>
          </a:xfrm>
          <a:custGeom>
            <a:avLst/>
            <a:gdLst>
              <a:gd name="T0" fmla="*/ 4267200 w 21600"/>
              <a:gd name="T1" fmla="*/ 357981 h 21600"/>
              <a:gd name="T2" fmla="*/ 4267200 w 21600"/>
              <a:gd name="T3" fmla="*/ 357981 h 21600"/>
              <a:gd name="T4" fmla="*/ 4267200 w 21600"/>
              <a:gd name="T5" fmla="*/ 357981 h 21600"/>
              <a:gd name="T6" fmla="*/ 4267200 w 21600"/>
              <a:gd name="T7" fmla="*/ 3579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smtClean="0"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Death of King Louis V</a:t>
            </a:r>
            <a:endParaRPr lang="en-US" altLang="en-US" smtClean="0"/>
          </a:p>
        </p:txBody>
      </p:sp>
      <p:pic>
        <p:nvPicPr>
          <p:cNvPr id="5122" name="Picture 2" descr="http://1.bp.blogspot.com/_3CtUhdIuqWo/TP6vimquBxI/AAAAAAAAA18/DJwwZS9qKV4/s1600/478px-Felipe_V_de_Espa%2525C3%2525B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4362450" cy="545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6543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/>
          </p:cNvSpPr>
          <p:nvPr/>
        </p:nvSpPr>
        <p:spPr bwMode="auto">
          <a:xfrm>
            <a:off x="1219200" y="176213"/>
            <a:ext cx="6781800" cy="1263650"/>
          </a:xfrm>
          <a:custGeom>
            <a:avLst/>
            <a:gdLst>
              <a:gd name="T0" fmla="*/ 3390900 w 21600"/>
              <a:gd name="T1" fmla="*/ 631825 h 21600"/>
              <a:gd name="T2" fmla="*/ 3390900 w 21600"/>
              <a:gd name="T3" fmla="*/ 631825 h 21600"/>
              <a:gd name="T4" fmla="*/ 3390900 w 21600"/>
              <a:gd name="T5" fmla="*/ 631825 h 21600"/>
              <a:gd name="T6" fmla="*/ 3390900 w 21600"/>
              <a:gd name="T7" fmla="*/ 63182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i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THREE DECLARATIONS OF GOD’S GREATNESS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402944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/>
          </p:cNvSpPr>
          <p:nvPr/>
        </p:nvSpPr>
        <p:spPr bwMode="auto">
          <a:xfrm>
            <a:off x="228600" y="176213"/>
            <a:ext cx="8915400" cy="561975"/>
          </a:xfrm>
          <a:custGeom>
            <a:avLst/>
            <a:gdLst>
              <a:gd name="T0" fmla="*/ 4457700 w 21600"/>
              <a:gd name="T1" fmla="*/ 280988 h 21600"/>
              <a:gd name="T2" fmla="*/ 4457700 w 21600"/>
              <a:gd name="T3" fmla="*/ 280988 h 21600"/>
              <a:gd name="T4" fmla="*/ 4457700 w 21600"/>
              <a:gd name="T5" fmla="*/ 280988 h 21600"/>
              <a:gd name="T6" fmla="*/ 4457700 w 21600"/>
              <a:gd name="T7" fmla="*/ 2809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I. GOD IS GREATER THAN OUR SINS (1-11)</a:t>
            </a:r>
            <a:endParaRPr lang="en-US" altLang="en-US" smtClean="0"/>
          </a:p>
        </p:txBody>
      </p:sp>
      <p:sp>
        <p:nvSpPr>
          <p:cNvPr id="7170" name="AutoShape 2"/>
          <p:cNvSpPr>
            <a:spLocks/>
          </p:cNvSpPr>
          <p:nvPr/>
        </p:nvSpPr>
        <p:spPr bwMode="auto">
          <a:xfrm>
            <a:off x="609600" y="685800"/>
            <a:ext cx="7772400" cy="482600"/>
          </a:xfrm>
          <a:custGeom>
            <a:avLst/>
            <a:gdLst>
              <a:gd name="T0" fmla="*/ 3886200 w 21600"/>
              <a:gd name="T1" fmla="*/ 241300 h 21600"/>
              <a:gd name="T2" fmla="*/ 3886200 w 21600"/>
              <a:gd name="T3" fmla="*/ 241300 h 21600"/>
              <a:gd name="T4" fmla="*/ 3886200 w 21600"/>
              <a:gd name="T5" fmla="*/ 241300 h 21600"/>
              <a:gd name="T6" fmla="*/ 3886200 w 21600"/>
              <a:gd name="T7" fmla="*/ 241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 book of Isaiah has 66 chapters</a:t>
            </a:r>
            <a:endParaRPr lang="en-US" altLang="en-US" smtClean="0"/>
          </a:p>
        </p:txBody>
      </p:sp>
      <p:sp>
        <p:nvSpPr>
          <p:cNvPr id="7171" name="AutoShape 3"/>
          <p:cNvSpPr>
            <a:spLocks/>
          </p:cNvSpPr>
          <p:nvPr/>
        </p:nvSpPr>
        <p:spPr bwMode="auto">
          <a:xfrm>
            <a:off x="609600" y="1143000"/>
            <a:ext cx="7772400" cy="482600"/>
          </a:xfrm>
          <a:custGeom>
            <a:avLst/>
            <a:gdLst>
              <a:gd name="T0" fmla="*/ 3886200 w 21600"/>
              <a:gd name="T1" fmla="*/ 241300 h 21600"/>
              <a:gd name="T2" fmla="*/ 3886200 w 21600"/>
              <a:gd name="T3" fmla="*/ 241300 h 21600"/>
              <a:gd name="T4" fmla="*/ 3886200 w 21600"/>
              <a:gd name="T5" fmla="*/ 241300 h 21600"/>
              <a:gd name="T6" fmla="*/ 3886200 w 21600"/>
              <a:gd name="T7" fmla="*/ 241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 two part of book</a:t>
            </a:r>
            <a:endParaRPr lang="en-US" altLang="en-US" smtClean="0"/>
          </a:p>
        </p:txBody>
      </p:sp>
      <p:sp>
        <p:nvSpPr>
          <p:cNvPr id="7172" name="AutoShape 4"/>
          <p:cNvSpPr>
            <a:spLocks/>
          </p:cNvSpPr>
          <p:nvPr/>
        </p:nvSpPr>
        <p:spPr bwMode="auto">
          <a:xfrm>
            <a:off x="609600" y="1600200"/>
            <a:ext cx="7772400" cy="482600"/>
          </a:xfrm>
          <a:custGeom>
            <a:avLst/>
            <a:gdLst>
              <a:gd name="T0" fmla="*/ 3886200 w 21600"/>
              <a:gd name="T1" fmla="*/ 241300 h 21600"/>
              <a:gd name="T2" fmla="*/ 3886200 w 21600"/>
              <a:gd name="T3" fmla="*/ 241300 h 21600"/>
              <a:gd name="T4" fmla="*/ 3886200 w 21600"/>
              <a:gd name="T5" fmla="*/ 241300 h 21600"/>
              <a:gd name="T6" fmla="*/ 3886200 w 21600"/>
              <a:gd name="T7" fmla="*/ 241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 author: both a theologian and a pastor </a:t>
            </a:r>
            <a:endParaRPr lang="en-US" altLang="en-US" smtClean="0"/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609600" y="2133600"/>
            <a:ext cx="8305800" cy="482600"/>
          </a:xfrm>
          <a:custGeom>
            <a:avLst/>
            <a:gdLst>
              <a:gd name="T0" fmla="*/ 4152900 w 21600"/>
              <a:gd name="T1" fmla="*/ 241300 h 21600"/>
              <a:gd name="T2" fmla="*/ 4152900 w 21600"/>
              <a:gd name="T3" fmla="*/ 241300 h 21600"/>
              <a:gd name="T4" fmla="*/ 4152900 w 21600"/>
              <a:gd name="T5" fmla="*/ 241300 h 21600"/>
              <a:gd name="T6" fmla="*/ 4152900 w 21600"/>
              <a:gd name="T7" fmla="*/ 241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 first words “comfort, comfort my people”</a:t>
            </a:r>
            <a:endParaRPr lang="en-US" altLang="en-US" smtClean="0"/>
          </a:p>
        </p:txBody>
      </p:sp>
      <p:sp>
        <p:nvSpPr>
          <p:cNvPr id="7174" name="AutoShape 6"/>
          <p:cNvSpPr>
            <a:spLocks/>
          </p:cNvSpPr>
          <p:nvPr/>
        </p:nvSpPr>
        <p:spPr bwMode="auto">
          <a:xfrm>
            <a:off x="1143000" y="2667000"/>
            <a:ext cx="7772400" cy="496888"/>
          </a:xfrm>
          <a:custGeom>
            <a:avLst/>
            <a:gdLst>
              <a:gd name="T0" fmla="*/ 3886200 w 21600"/>
              <a:gd name="T1" fmla="*/ 248444 h 21600"/>
              <a:gd name="T2" fmla="*/ 3886200 w 21600"/>
              <a:gd name="T3" fmla="*/ 248444 h 21600"/>
              <a:gd name="T4" fmla="*/ 3886200 w 21600"/>
              <a:gd name="T5" fmla="*/ 248444 h 21600"/>
              <a:gd name="T6" fmla="*/ 3886200 w 21600"/>
              <a:gd name="T7" fmla="*/ 2484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a) the voice of pardon (v.2)</a:t>
            </a:r>
            <a:endParaRPr lang="en-US" altLang="en-US" smtClean="0"/>
          </a:p>
        </p:txBody>
      </p:sp>
      <p:sp>
        <p:nvSpPr>
          <p:cNvPr id="7175" name="AutoShape 7"/>
          <p:cNvSpPr>
            <a:spLocks/>
          </p:cNvSpPr>
          <p:nvPr/>
        </p:nvSpPr>
        <p:spPr bwMode="auto">
          <a:xfrm>
            <a:off x="1143000" y="3176588"/>
            <a:ext cx="7924800" cy="496887"/>
          </a:xfrm>
          <a:custGeom>
            <a:avLst/>
            <a:gdLst>
              <a:gd name="T0" fmla="*/ 3962400 w 21600"/>
              <a:gd name="T1" fmla="*/ 248444 h 21600"/>
              <a:gd name="T2" fmla="*/ 3962400 w 21600"/>
              <a:gd name="T3" fmla="*/ 248444 h 21600"/>
              <a:gd name="T4" fmla="*/ 3962400 w 21600"/>
              <a:gd name="T5" fmla="*/ 248444 h 21600"/>
              <a:gd name="T6" fmla="*/ 3962400 w 21600"/>
              <a:gd name="T7" fmla="*/ 2484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b) the voice of preparation (v. 3-5)</a:t>
            </a:r>
            <a:endParaRPr lang="en-US" altLang="en-US" smtClean="0"/>
          </a:p>
        </p:txBody>
      </p:sp>
      <p:sp>
        <p:nvSpPr>
          <p:cNvPr id="7176" name="AutoShape 8"/>
          <p:cNvSpPr>
            <a:spLocks/>
          </p:cNvSpPr>
          <p:nvPr/>
        </p:nvSpPr>
        <p:spPr bwMode="auto">
          <a:xfrm>
            <a:off x="1143000" y="3709988"/>
            <a:ext cx="7924800" cy="496887"/>
          </a:xfrm>
          <a:custGeom>
            <a:avLst/>
            <a:gdLst>
              <a:gd name="T0" fmla="*/ 3962400 w 21600"/>
              <a:gd name="T1" fmla="*/ 248444 h 21600"/>
              <a:gd name="T2" fmla="*/ 3962400 w 21600"/>
              <a:gd name="T3" fmla="*/ 248444 h 21600"/>
              <a:gd name="T4" fmla="*/ 3962400 w 21600"/>
              <a:gd name="T5" fmla="*/ 248444 h 21600"/>
              <a:gd name="T6" fmla="*/ 3962400 w 21600"/>
              <a:gd name="T7" fmla="*/ 2484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c) the voice of promise (v. 6)</a:t>
            </a:r>
            <a:endParaRPr lang="en-US" altLang="en-US" smtClean="0"/>
          </a:p>
        </p:txBody>
      </p:sp>
      <p:sp>
        <p:nvSpPr>
          <p:cNvPr id="7177" name="AutoShape 9"/>
          <p:cNvSpPr>
            <a:spLocks/>
          </p:cNvSpPr>
          <p:nvPr/>
        </p:nvSpPr>
        <p:spPr bwMode="auto">
          <a:xfrm>
            <a:off x="1143000" y="4243388"/>
            <a:ext cx="7924800" cy="496887"/>
          </a:xfrm>
          <a:custGeom>
            <a:avLst/>
            <a:gdLst>
              <a:gd name="T0" fmla="*/ 3962400 w 21600"/>
              <a:gd name="T1" fmla="*/ 248444 h 21600"/>
              <a:gd name="T2" fmla="*/ 3962400 w 21600"/>
              <a:gd name="T3" fmla="*/ 248444 h 21600"/>
              <a:gd name="T4" fmla="*/ 3962400 w 21600"/>
              <a:gd name="T5" fmla="*/ 248444 h 21600"/>
              <a:gd name="T6" fmla="*/ 3962400 w 21600"/>
              <a:gd name="T7" fmla="*/ 2484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d) the voice of pity (v. 9-11)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823369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  <p:bldP spid="7172" grpId="0" autoUpdateAnimBg="0"/>
      <p:bldP spid="7173" grpId="0" autoUpdateAnimBg="0"/>
      <p:bldP spid="7174" grpId="0" autoUpdateAnimBg="0"/>
      <p:bldP spid="7175" grpId="0" autoUpdateAnimBg="0"/>
      <p:bldP spid="7176" grpId="0" autoUpdateAnimBg="0"/>
      <p:bldP spid="717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/>
          </p:cNvSpPr>
          <p:nvPr/>
        </p:nvSpPr>
        <p:spPr bwMode="auto">
          <a:xfrm>
            <a:off x="152400" y="176213"/>
            <a:ext cx="7620000" cy="1031875"/>
          </a:xfrm>
          <a:custGeom>
            <a:avLst/>
            <a:gdLst>
              <a:gd name="T0" fmla="*/ 3810000 w 21600"/>
              <a:gd name="T1" fmla="*/ 515938 h 21600"/>
              <a:gd name="T2" fmla="*/ 3810000 w 21600"/>
              <a:gd name="T3" fmla="*/ 515938 h 21600"/>
              <a:gd name="T4" fmla="*/ 3810000 w 21600"/>
              <a:gd name="T5" fmla="*/ 515938 h 21600"/>
              <a:gd name="T6" fmla="*/ 3810000 w 21600"/>
              <a:gd name="T7" fmla="*/ 5159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II. GOD IS GREATER THAN OUR CIRCUMSTANCES (12-26)</a:t>
            </a:r>
            <a:endParaRPr lang="en-US" altLang="en-US" smtClean="0"/>
          </a:p>
        </p:txBody>
      </p:sp>
      <p:sp>
        <p:nvSpPr>
          <p:cNvPr id="8194" name="AutoShape 2"/>
          <p:cNvSpPr>
            <a:spLocks/>
          </p:cNvSpPr>
          <p:nvPr/>
        </p:nvSpPr>
        <p:spPr bwMode="auto">
          <a:xfrm>
            <a:off x="685800" y="1143000"/>
            <a:ext cx="7772400" cy="496888"/>
          </a:xfrm>
          <a:custGeom>
            <a:avLst/>
            <a:gdLst>
              <a:gd name="T0" fmla="*/ 3886200 w 21600"/>
              <a:gd name="T1" fmla="*/ 248444 h 21600"/>
              <a:gd name="T2" fmla="*/ 3886200 w 21600"/>
              <a:gd name="T3" fmla="*/ 248444 h 21600"/>
              <a:gd name="T4" fmla="*/ 3886200 w 21600"/>
              <a:gd name="T5" fmla="*/ 248444 h 21600"/>
              <a:gd name="T6" fmla="*/ 3886200 w 21600"/>
              <a:gd name="T7" fmla="*/ 2484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a) physical world (12-17)</a:t>
            </a:r>
            <a:endParaRPr lang="en-US" altLang="en-US" smtClean="0"/>
          </a:p>
        </p:txBody>
      </p:sp>
      <p:sp>
        <p:nvSpPr>
          <p:cNvPr id="8195" name="AutoShape 3"/>
          <p:cNvSpPr>
            <a:spLocks/>
          </p:cNvSpPr>
          <p:nvPr/>
        </p:nvSpPr>
        <p:spPr bwMode="auto">
          <a:xfrm>
            <a:off x="758825" y="1611313"/>
            <a:ext cx="7924800" cy="498475"/>
          </a:xfrm>
          <a:custGeom>
            <a:avLst/>
            <a:gdLst>
              <a:gd name="T0" fmla="*/ 3962400 w 21600"/>
              <a:gd name="T1" fmla="*/ 249238 h 21600"/>
              <a:gd name="T2" fmla="*/ 3962400 w 21600"/>
              <a:gd name="T3" fmla="*/ 249238 h 21600"/>
              <a:gd name="T4" fmla="*/ 3962400 w 21600"/>
              <a:gd name="T5" fmla="*/ 249238 h 21600"/>
              <a:gd name="T6" fmla="*/ 3962400 w 21600"/>
              <a:gd name="T7" fmla="*/ 249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b) heavenly bodies (18,26)</a:t>
            </a:r>
            <a:endParaRPr lang="en-US" altLang="en-US" smtClean="0"/>
          </a:p>
        </p:txBody>
      </p:sp>
      <p:pic>
        <p:nvPicPr>
          <p:cNvPr id="8196" name="Picture 4" descr="http://2.bp.blogspot.com/-c2U3HUQZVy8/UV7KI2bodLI/AAAAAAAAA4g/DJEEmv-FmNY/s1600/galaxy_universe-norm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47148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 descr="http://mypages.valdosta.edu/asmccoy/Great-Mountains-mountains-and-waterfalls-10022592-1680-105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213" y="2205038"/>
            <a:ext cx="4600576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7846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utoUpdateAnimBg="0"/>
      <p:bldP spid="8194" grpId="0" autoUpdateAnimBg="0"/>
      <p:bldP spid="819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/>
          </p:cNvSpPr>
          <p:nvPr/>
        </p:nvSpPr>
        <p:spPr bwMode="auto">
          <a:xfrm>
            <a:off x="152400" y="-14288"/>
            <a:ext cx="8229600" cy="1030288"/>
          </a:xfrm>
          <a:custGeom>
            <a:avLst/>
            <a:gdLst>
              <a:gd name="T0" fmla="*/ 4114800 w 21600"/>
              <a:gd name="T1" fmla="*/ 515144 h 21600"/>
              <a:gd name="T2" fmla="*/ 4114800 w 21600"/>
              <a:gd name="T3" fmla="*/ 515144 h 21600"/>
              <a:gd name="T4" fmla="*/ 4114800 w 21600"/>
              <a:gd name="T5" fmla="*/ 515144 h 21600"/>
              <a:gd name="T6" fmla="*/ 4114800 w 21600"/>
              <a:gd name="T7" fmla="*/ 5151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III. GOD IS GREATER THAN OUR FEELINGS (27-31)</a:t>
            </a:r>
            <a:endParaRPr lang="en-US" altLang="en-US" smtClean="0"/>
          </a:p>
        </p:txBody>
      </p:sp>
      <p:sp>
        <p:nvSpPr>
          <p:cNvPr id="9218" name="AutoShape 2"/>
          <p:cNvSpPr>
            <a:spLocks/>
          </p:cNvSpPr>
          <p:nvPr/>
        </p:nvSpPr>
        <p:spPr bwMode="auto">
          <a:xfrm>
            <a:off x="762000" y="990600"/>
            <a:ext cx="7772400" cy="903288"/>
          </a:xfrm>
          <a:custGeom>
            <a:avLst/>
            <a:gdLst>
              <a:gd name="T0" fmla="*/ 3886200 w 21600"/>
              <a:gd name="T1" fmla="*/ 451644 h 21600"/>
              <a:gd name="T2" fmla="*/ 3886200 w 21600"/>
              <a:gd name="T3" fmla="*/ 451644 h 21600"/>
              <a:gd name="T4" fmla="*/ 3886200 w 21600"/>
              <a:gd name="T5" fmla="*/ 451644 h 21600"/>
              <a:gd name="T6" fmla="*/ 3886200 w 21600"/>
              <a:gd name="T7" fmla="*/ 4516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“Yard by yard life is hard,</a:t>
            </a:r>
            <a:endParaRPr lang="en-US" altLang="en-US" smtClean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  Inch by inch life is a cinch”</a:t>
            </a:r>
            <a:endParaRPr lang="en-US" altLang="en-US" smtClean="0"/>
          </a:p>
        </p:txBody>
      </p:sp>
      <p:pic>
        <p:nvPicPr>
          <p:cNvPr id="9219" name="Picture 3" descr="http://images.childtherapytoys.com/store/media/LargeImages2/110C22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80" t="14249" r="12518" b="2289"/>
          <a:stretch>
            <a:fillRect/>
          </a:stretch>
        </p:blipFill>
        <p:spPr bwMode="auto">
          <a:xfrm>
            <a:off x="0" y="1979613"/>
            <a:ext cx="9144000" cy="487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4849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utoUpdateAnimBg="0"/>
      <p:bldP spid="92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http://shetzers.com/shetzers/wp-content/gallery/blogposts/bald-eagle-with-blue-sky-and-mountain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78" r="12410" b="83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AutoShape 2"/>
          <p:cNvSpPr>
            <a:spLocks/>
          </p:cNvSpPr>
          <p:nvPr/>
        </p:nvSpPr>
        <p:spPr bwMode="auto">
          <a:xfrm>
            <a:off x="304800" y="228600"/>
            <a:ext cx="5867400" cy="2892425"/>
          </a:xfrm>
          <a:custGeom>
            <a:avLst/>
            <a:gdLst>
              <a:gd name="T0" fmla="*/ 2933700 w 21600"/>
              <a:gd name="T1" fmla="*/ 1446213 h 21600"/>
              <a:gd name="T2" fmla="*/ 2933700 w 21600"/>
              <a:gd name="T3" fmla="*/ 1446213 h 21600"/>
              <a:gd name="T4" fmla="*/ 2933700 w 21600"/>
              <a:gd name="T5" fmla="*/ 1446213 h 21600"/>
              <a:gd name="T6" fmla="*/ 2933700 w 21600"/>
              <a:gd name="T7" fmla="*/ 144621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marL="509588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Schoolbook" pitchFamily="18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defRPr>
            </a:lvl9pPr>
          </a:lstStyle>
          <a:p>
            <a:pPr algn="just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“They that wait upon the Lord shall renew their strength; they shall mount up with wings as eagles; they shall run and not be weary; and they shall walk, and not faint” (31).</a:t>
            </a:r>
            <a:endParaRPr lang="en-US" altLang="en-US" smtClean="0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4495800" y="1752600"/>
            <a:ext cx="99060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entury Schoolbook" pitchFamily="18" charset="0"/>
              <a:sym typeface="Century Schoolbook" pitchFamily="18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429000" y="2206625"/>
            <a:ext cx="762000" cy="31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entury Schoolbook" pitchFamily="18" charset="0"/>
              <a:sym typeface="Century Schoolbook" pitchFamily="18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419600" y="2743200"/>
            <a:ext cx="76200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entury Schoolbook" pitchFamily="18" charset="0"/>
              <a:sym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080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nimBg="1"/>
      <p:bldP spid="10244" grpId="0" animBg="1"/>
      <p:bldP spid="102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Benediction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ko-KR" sz="4000" dirty="0" smtClean="0">
                <a:solidFill>
                  <a:schemeClr val="bg1"/>
                </a:solidFill>
              </a:rPr>
              <a:t>Dr. </a:t>
            </a:r>
            <a:r>
              <a:rPr lang="en-US" altLang="ko-KR" sz="4000" dirty="0" err="1" smtClean="0">
                <a:solidFill>
                  <a:schemeClr val="bg1"/>
                </a:solidFill>
              </a:rPr>
              <a:t>Angelito</a:t>
            </a:r>
            <a:r>
              <a:rPr lang="en-US" altLang="ko-KR" sz="4000" dirty="0" smtClean="0">
                <a:solidFill>
                  <a:schemeClr val="bg1"/>
                </a:solidFill>
              </a:rPr>
              <a:t> </a:t>
            </a:r>
            <a:r>
              <a:rPr lang="en-US" altLang="ko-KR" sz="4000" dirty="0" err="1" smtClean="0">
                <a:solidFill>
                  <a:schemeClr val="bg1"/>
                </a:solidFill>
              </a:rPr>
              <a:t>Agbuya</a:t>
            </a:r>
            <a:endParaRPr lang="en-US" altLang="ko-KR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FE8637"/>
          </a:solidFill>
          <a:prstDash val="solid"/>
          <a:round/>
          <a:headEnd type="none" w="med" len="med"/>
          <a:tailEnd type="none" w="med" len="med"/>
        </a:ln>
        <a:effectLst>
          <a:outerShdw blurRad="50800" dist="20000" dir="5400000" algn="ctr" rotWithShape="0">
            <a:srgbClr val="000000">
              <a:alpha val="42000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entury Schoolbook" pitchFamily="18" charset="0"/>
            <a:ea typeface="Century Schoolbook" pitchFamily="18" charset="0"/>
            <a:cs typeface="Century Schoolbook" pitchFamily="18" charset="0"/>
            <a:sym typeface="Century Schoolboo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FE8637"/>
          </a:solidFill>
          <a:prstDash val="solid"/>
          <a:round/>
          <a:headEnd type="none" w="med" len="med"/>
          <a:tailEnd type="none" w="med" len="med"/>
        </a:ln>
        <a:effectLst>
          <a:outerShdw blurRad="50800" dist="20000" dir="5400000" algn="ctr" rotWithShape="0">
            <a:srgbClr val="000000">
              <a:alpha val="42000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entury Schoolbook" pitchFamily="18" charset="0"/>
            <a:ea typeface="Century Schoolbook" pitchFamily="18" charset="0"/>
            <a:cs typeface="Century Schoolbook" pitchFamily="18" charset="0"/>
            <a:sym typeface="Century Schoolbook" pitchFamily="18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FE8637"/>
          </a:solidFill>
          <a:prstDash val="solid"/>
          <a:round/>
          <a:headEnd type="none" w="med" len="med"/>
          <a:tailEnd type="none" w="med" len="med"/>
        </a:ln>
        <a:effectLst>
          <a:outerShdw blurRad="50800" dist="20000" dir="5400000" algn="ctr" rotWithShape="0">
            <a:srgbClr val="000000">
              <a:alpha val="42000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entury Schoolbook" pitchFamily="18" charset="0"/>
            <a:ea typeface="Century Schoolbook" pitchFamily="18" charset="0"/>
            <a:cs typeface="Century Schoolbook" pitchFamily="18" charset="0"/>
            <a:sym typeface="Century Schoolboo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FE8637"/>
          </a:solidFill>
          <a:prstDash val="solid"/>
          <a:round/>
          <a:headEnd type="none" w="med" len="med"/>
          <a:tailEnd type="none" w="med" len="med"/>
        </a:ln>
        <a:effectLst>
          <a:outerShdw blurRad="50800" dist="20000" dir="5400000" algn="ctr" rotWithShape="0">
            <a:srgbClr val="000000">
              <a:alpha val="42000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entury Schoolbook" pitchFamily="18" charset="0"/>
            <a:ea typeface="Century Schoolbook" pitchFamily="18" charset="0"/>
            <a:cs typeface="Century Schoolbook" pitchFamily="18" charset="0"/>
            <a:sym typeface="Century Schoolbook" pitchFamily="18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204</Words>
  <Application>Microsoft Office PowerPoint</Application>
  <PresentationFormat>全屏显示(4:3)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Office Theme</vt:lpstr>
      <vt:lpstr>1_Office Theme</vt:lpstr>
      <vt:lpstr>2_Office Theme</vt:lpstr>
      <vt:lpstr>Message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Benediction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Love To Be In Your Presence</dc:title>
  <dc:creator>pong</dc:creator>
  <cp:lastModifiedBy>meiling</cp:lastModifiedBy>
  <cp:revision>22</cp:revision>
  <dcterms:created xsi:type="dcterms:W3CDTF">2013-11-25T13:10:04Z</dcterms:created>
  <dcterms:modified xsi:type="dcterms:W3CDTF">2014-02-24T06:40:54Z</dcterms:modified>
</cp:coreProperties>
</file>