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ED86C-F776-4558-89BC-8DD7FF8FE591}" type="datetimeFigureOut">
              <a:rPr lang="en-PH" smtClean="0"/>
              <a:pPr/>
              <a:t>3/18/2014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F45FC-044F-4DAD-BE2D-ED32194B5BCE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2988865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AED02-319A-4A6C-BFE1-EC67EC0396A1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41DF5-7BEB-49C2-B14A-2095FA239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0315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AED02-319A-4A6C-BFE1-EC67EC0396A1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41DF5-7BEB-49C2-B14A-2095FA239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3474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AED02-319A-4A6C-BFE1-EC67EC0396A1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41DF5-7BEB-49C2-B14A-2095FA239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2680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AED02-319A-4A6C-BFE1-EC67EC0396A1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41DF5-7BEB-49C2-B14A-2095FA239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122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AED02-319A-4A6C-BFE1-EC67EC0396A1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41DF5-7BEB-49C2-B14A-2095FA239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767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AED02-319A-4A6C-BFE1-EC67EC0396A1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41DF5-7BEB-49C2-B14A-2095FA239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9566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AED02-319A-4A6C-BFE1-EC67EC0396A1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41DF5-7BEB-49C2-B14A-2095FA239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928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AED02-319A-4A6C-BFE1-EC67EC0396A1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41DF5-7BEB-49C2-B14A-2095FA239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6455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AED02-319A-4A6C-BFE1-EC67EC0396A1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41DF5-7BEB-49C2-B14A-2095FA239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844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AED02-319A-4A6C-BFE1-EC67EC0396A1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41DF5-7BEB-49C2-B14A-2095FA239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2349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AED02-319A-4A6C-BFE1-EC67EC0396A1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41DF5-7BEB-49C2-B14A-2095FA239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553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AED02-319A-4A6C-BFE1-EC67EC0396A1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41DF5-7BEB-49C2-B14A-2095FA239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3674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62423" y="3276600"/>
            <a:ext cx="639361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COSTLY GRACE</a:t>
            </a:r>
            <a:endParaRPr lang="en-US" sz="8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42672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</a:rPr>
              <a:t>Matthew 20:1-15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832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0"/>
            <a:ext cx="853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i="1" dirty="0" smtClean="0">
                <a:solidFill>
                  <a:srgbClr val="FF0000"/>
                </a:solidFill>
                <a:latin typeface="+mj-lt"/>
                <a:ea typeface="Adobe Gothic Std B" pitchFamily="34" charset="-128"/>
              </a:rPr>
              <a:t>INVICTUS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I </a:t>
            </a:r>
            <a:r>
              <a:rPr lang="en-US" sz="4000" dirty="0"/>
              <a:t>thank whatever gods may be </a:t>
            </a:r>
            <a:br>
              <a:rPr lang="en-US" sz="4000" dirty="0"/>
            </a:br>
            <a:r>
              <a:rPr lang="en-US" sz="4000" dirty="0"/>
              <a:t>For my unconquerable soul</a:t>
            </a:r>
            <a:r>
              <a:rPr lang="en-US" sz="4000" dirty="0" smtClean="0"/>
              <a:t>.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/>
              <a:t>I am the master of my fate: </a:t>
            </a:r>
            <a:br>
              <a:rPr lang="en-US" sz="4000" dirty="0"/>
            </a:br>
            <a:r>
              <a:rPr lang="en-US" sz="4000" dirty="0"/>
              <a:t>I am the captain of my soul.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149236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295400"/>
            <a:ext cx="853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+mj-lt"/>
                <a:ea typeface="Adobe Gothic Std B" pitchFamily="34" charset="-128"/>
              </a:rPr>
              <a:t>GRACE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4000" dirty="0"/>
              <a:t>takes away from under our feet the very thing which we think is God’s greatest gift to </a:t>
            </a:r>
            <a:r>
              <a:rPr lang="en-US" sz="4000" dirty="0" smtClean="0"/>
              <a:t>humanity: </a:t>
            </a:r>
            <a:r>
              <a:rPr lang="en-US" sz="4000" b="1" dirty="0" smtClean="0"/>
              <a:t>freewill</a:t>
            </a:r>
          </a:p>
        </p:txBody>
      </p:sp>
    </p:spTree>
    <p:extLst>
      <p:ext uri="{BB962C8B-B14F-4D97-AF65-F5344CB8AC3E}">
        <p14:creationId xmlns:p14="http://schemas.microsoft.com/office/powerpoint/2010/main" xmlns="" val="110878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860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+mj-lt"/>
                <a:ea typeface="Adobe Gothic Std B" pitchFamily="34" charset="-128"/>
              </a:rPr>
              <a:t>GRACE </a:t>
            </a:r>
            <a:r>
              <a:rPr lang="en-US" sz="4800" b="1" dirty="0" smtClean="0"/>
              <a:t>calls for a radical </a:t>
            </a:r>
            <a:endParaRPr lang="en-US" sz="40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" y="3022937"/>
            <a:ext cx="853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1" dirty="0" smtClean="0">
                <a:solidFill>
                  <a:srgbClr val="0070C0"/>
                </a:solidFill>
                <a:latin typeface="+mj-lt"/>
                <a:ea typeface="Adobe Gothic Std B" pitchFamily="34" charset="-128"/>
              </a:rPr>
              <a:t>SELF-RENUNCIATION</a:t>
            </a:r>
            <a:endParaRPr lang="en-US" sz="32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808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62423" y="3276600"/>
            <a:ext cx="639361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COSTLY GRACE</a:t>
            </a:r>
            <a:endParaRPr lang="en-US" sz="8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42672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</a:rPr>
              <a:t>Matthew 20:1-15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017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448812"/>
            <a:ext cx="853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dirty="0"/>
              <a:t>Take my life and let it be</a:t>
            </a:r>
            <a:br>
              <a:rPr lang="en-US" sz="4800" b="1" dirty="0"/>
            </a:br>
            <a:r>
              <a:rPr lang="en-US" sz="4800" b="1" dirty="0"/>
              <a:t>Consecrated, Lord, to Thee.</a:t>
            </a:r>
            <a:br>
              <a:rPr lang="en-US" sz="4800" b="1" dirty="0"/>
            </a:br>
            <a:r>
              <a:rPr lang="en-US" sz="4800" b="1" dirty="0"/>
              <a:t>Take my moments and my days,</a:t>
            </a:r>
            <a:br>
              <a:rPr lang="en-US" sz="4800" b="1" dirty="0"/>
            </a:br>
            <a:r>
              <a:rPr lang="en-US" sz="4800" b="1" dirty="0"/>
              <a:t>Let them flow in endless praise.</a:t>
            </a:r>
          </a:p>
        </p:txBody>
      </p:sp>
    </p:spTree>
    <p:extLst>
      <p:ext uri="{BB962C8B-B14F-4D97-AF65-F5344CB8AC3E}">
        <p14:creationId xmlns:p14="http://schemas.microsoft.com/office/powerpoint/2010/main" xmlns="" val="242888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448812"/>
            <a:ext cx="853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dirty="0"/>
              <a:t>Take my will and make it </a:t>
            </a:r>
            <a:r>
              <a:rPr lang="en-US" sz="4800" b="1" dirty="0" err="1"/>
              <a:t>Thine</a:t>
            </a:r>
            <a:r>
              <a:rPr lang="en-US" sz="4800" b="1" dirty="0"/>
              <a:t>,</a:t>
            </a:r>
            <a:br>
              <a:rPr lang="en-US" sz="4800" b="1" dirty="0"/>
            </a:br>
            <a:r>
              <a:rPr lang="en-US" sz="4800" b="1" dirty="0"/>
              <a:t>It shall be no longer mine.</a:t>
            </a:r>
            <a:br>
              <a:rPr lang="en-US" sz="4800" b="1" dirty="0"/>
            </a:br>
            <a:r>
              <a:rPr lang="en-US" sz="4800" b="1" dirty="0"/>
              <a:t>Take my heart, it is </a:t>
            </a:r>
            <a:r>
              <a:rPr lang="en-US" sz="4800" b="1" dirty="0" err="1"/>
              <a:t>Thine</a:t>
            </a:r>
            <a:r>
              <a:rPr lang="en-US" sz="4800" b="1" dirty="0"/>
              <a:t> own,</a:t>
            </a:r>
            <a:br>
              <a:rPr lang="en-US" sz="4800" b="1" dirty="0"/>
            </a:br>
            <a:r>
              <a:rPr lang="en-US" sz="4800" b="1" dirty="0"/>
              <a:t>It shall be Thy royal throne.</a:t>
            </a:r>
          </a:p>
        </p:txBody>
      </p:sp>
    </p:spTree>
    <p:extLst>
      <p:ext uri="{BB962C8B-B14F-4D97-AF65-F5344CB8AC3E}">
        <p14:creationId xmlns:p14="http://schemas.microsoft.com/office/powerpoint/2010/main" xmlns="" val="57471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448812"/>
            <a:ext cx="853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dirty="0"/>
              <a:t>Take my love, my Lord, I pour</a:t>
            </a:r>
            <a:br>
              <a:rPr lang="en-US" sz="4800" b="1" dirty="0"/>
            </a:br>
            <a:r>
              <a:rPr lang="en-US" sz="4800" b="1" dirty="0"/>
              <a:t>At Thy feet its treasure store.</a:t>
            </a:r>
            <a:br>
              <a:rPr lang="en-US" sz="4800" b="1" dirty="0"/>
            </a:br>
            <a:r>
              <a:rPr lang="en-US" sz="4800" b="1" dirty="0"/>
              <a:t>Take myself and I will be</a:t>
            </a:r>
            <a:br>
              <a:rPr lang="en-US" sz="4800" b="1" dirty="0"/>
            </a:br>
            <a:r>
              <a:rPr lang="en-US" sz="4800" b="1" dirty="0"/>
              <a:t>Ever, only, all for Thee.</a:t>
            </a:r>
          </a:p>
        </p:txBody>
      </p:sp>
    </p:spTree>
    <p:extLst>
      <p:ext uri="{BB962C8B-B14F-4D97-AF65-F5344CB8AC3E}">
        <p14:creationId xmlns:p14="http://schemas.microsoft.com/office/powerpoint/2010/main" xmlns="" val="228032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85800"/>
            <a:ext cx="85344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BENEDICTION</a:t>
            </a:r>
          </a:p>
          <a:p>
            <a:r>
              <a:rPr lang="en-US" sz="3600" dirty="0"/>
              <a:t>“And the God of all grace, who called you to his eternal glory in Christ, after you have suffered a little while, will himself restore you and make you strong, firm and steadfast. To him be the power for ever and ever. </a:t>
            </a:r>
            <a:r>
              <a:rPr lang="en-US" sz="3600" dirty="0" smtClean="0"/>
              <a:t>Amen” </a:t>
            </a:r>
            <a:r>
              <a:rPr lang="en-US" sz="3600" dirty="0"/>
              <a:t>(1 Peter 5:10-11)</a:t>
            </a:r>
          </a:p>
        </p:txBody>
      </p:sp>
    </p:spTree>
    <p:extLst>
      <p:ext uri="{BB962C8B-B14F-4D97-AF65-F5344CB8AC3E}">
        <p14:creationId xmlns:p14="http://schemas.microsoft.com/office/powerpoint/2010/main" xmlns="" val="94478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62423" y="3276600"/>
            <a:ext cx="639361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COSTLY GRACE</a:t>
            </a:r>
            <a:endParaRPr lang="en-US" sz="8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42672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</a:rPr>
              <a:t>Matthew 20:1-15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525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85800"/>
            <a:ext cx="8534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ROMANS 5:6-8</a:t>
            </a:r>
          </a:p>
          <a:p>
            <a:r>
              <a:rPr lang="en-US" sz="3200" dirty="0" smtClean="0"/>
              <a:t>“</a:t>
            </a:r>
            <a:r>
              <a:rPr lang="en-US" sz="3200" dirty="0"/>
              <a:t>At just the right time, when we were still powerless, Christ died for the ungodly. Very rarely will anyone die for a righteous man, though for a good man someone might possibly dare to die. But God demonstrates his own love for us in this: While we were still sinners, Christ died for us.” </a:t>
            </a:r>
          </a:p>
        </p:txBody>
      </p:sp>
    </p:spTree>
    <p:extLst>
      <p:ext uri="{BB962C8B-B14F-4D97-AF65-F5344CB8AC3E}">
        <p14:creationId xmlns:p14="http://schemas.microsoft.com/office/powerpoint/2010/main" xmlns="" val="258927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0"/>
            <a:ext cx="853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GRACE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4000" dirty="0" smtClean="0"/>
              <a:t>“unmerited or undeserved favor”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4000" dirty="0" smtClean="0"/>
              <a:t>a divine gift given freely to anyone without prior conditions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1855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0"/>
            <a:ext cx="853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+mj-lt"/>
                <a:ea typeface="Adobe Gothic Std B" pitchFamily="34" charset="-128"/>
              </a:rPr>
              <a:t>GRACE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4000" dirty="0"/>
              <a:t>contradicts our human sense of equality and </a:t>
            </a:r>
            <a:r>
              <a:rPr lang="en-US" sz="4000" dirty="0" smtClean="0"/>
              <a:t>justice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4000" dirty="0" smtClean="0"/>
              <a:t>Matthew 20:1-15</a:t>
            </a:r>
          </a:p>
        </p:txBody>
      </p:sp>
    </p:spTree>
    <p:extLst>
      <p:ext uri="{BB962C8B-B14F-4D97-AF65-F5344CB8AC3E}">
        <p14:creationId xmlns:p14="http://schemas.microsoft.com/office/powerpoint/2010/main" xmlns="" val="86125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295400"/>
            <a:ext cx="85344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0070C0"/>
                </a:solidFill>
                <a:latin typeface="+mj-lt"/>
              </a:rPr>
              <a:t>COSTLY </a:t>
            </a:r>
            <a:r>
              <a:rPr lang="en-US" sz="7200" b="1" dirty="0" smtClean="0">
                <a:solidFill>
                  <a:srgbClr val="FF0000"/>
                </a:solidFill>
                <a:latin typeface="+mj-lt"/>
              </a:rPr>
              <a:t>GRACE</a:t>
            </a:r>
          </a:p>
          <a:p>
            <a:r>
              <a:rPr lang="en-US" sz="4000" dirty="0" smtClean="0">
                <a:latin typeface="Mistral" pitchFamily="66" charset="0"/>
              </a:rPr>
              <a:t>How can something free, be costly?</a:t>
            </a:r>
          </a:p>
          <a:p>
            <a:endParaRPr lang="en-US" sz="4000" dirty="0"/>
          </a:p>
          <a:p>
            <a:r>
              <a:rPr lang="en-US" sz="4000" dirty="0" smtClean="0"/>
              <a:t>Grace </a:t>
            </a:r>
            <a:r>
              <a:rPr lang="en-US" sz="4000" dirty="0"/>
              <a:t>is costly because it costs </a:t>
            </a:r>
            <a:r>
              <a:rPr lang="en-US" sz="4000" dirty="0" smtClean="0"/>
              <a:t>nothing.</a:t>
            </a:r>
          </a:p>
          <a:p>
            <a:r>
              <a:rPr lang="en-US" sz="4000" dirty="0" smtClean="0"/>
              <a:t>Because </a:t>
            </a:r>
            <a:r>
              <a:rPr lang="en-US" sz="4000" dirty="0"/>
              <a:t>it costs </a:t>
            </a:r>
            <a:r>
              <a:rPr lang="en-US" sz="4000" dirty="0" smtClean="0"/>
              <a:t>nothing, it </a:t>
            </a:r>
            <a:r>
              <a:rPr lang="en-US" sz="4000" dirty="0"/>
              <a:t>costs </a:t>
            </a:r>
            <a:r>
              <a:rPr lang="en-US" sz="4000" dirty="0" smtClean="0"/>
              <a:t>everything.</a:t>
            </a:r>
          </a:p>
        </p:txBody>
      </p:sp>
    </p:spTree>
    <p:extLst>
      <p:ext uri="{BB962C8B-B14F-4D97-AF65-F5344CB8AC3E}">
        <p14:creationId xmlns:p14="http://schemas.microsoft.com/office/powerpoint/2010/main" xmlns="" val="215760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0"/>
            <a:ext cx="85344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+mj-lt"/>
                <a:ea typeface="Adobe Gothic Std B" pitchFamily="34" charset="-128"/>
              </a:rPr>
              <a:t>GRACE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4000" dirty="0" smtClean="0"/>
              <a:t>asks us give </a:t>
            </a:r>
            <a:r>
              <a:rPr lang="en-US" sz="4000" dirty="0"/>
              <a:t>up our futile attempts to gain God’s </a:t>
            </a:r>
            <a:r>
              <a:rPr lang="en-US" sz="4000" dirty="0" smtClean="0"/>
              <a:t>favor</a:t>
            </a:r>
          </a:p>
        </p:txBody>
      </p:sp>
    </p:spTree>
    <p:extLst>
      <p:ext uri="{BB962C8B-B14F-4D97-AF65-F5344CB8AC3E}">
        <p14:creationId xmlns:p14="http://schemas.microsoft.com/office/powerpoint/2010/main" xmlns="" val="227046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0"/>
            <a:ext cx="853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+mj-lt"/>
                <a:ea typeface="Adobe Gothic Std B" pitchFamily="34" charset="-128"/>
              </a:rPr>
              <a:t>GRACE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4000" dirty="0"/>
              <a:t>tells us that our good works and righteous </a:t>
            </a:r>
            <a:r>
              <a:rPr lang="en-US" sz="4000" dirty="0" smtClean="0"/>
              <a:t>acts are </a:t>
            </a:r>
            <a:r>
              <a:rPr lang="en-US" sz="4000" dirty="0"/>
              <a:t>nothing but </a:t>
            </a:r>
            <a:r>
              <a:rPr lang="en-US" sz="4000" b="1" dirty="0"/>
              <a:t>filthy </a:t>
            </a:r>
            <a:r>
              <a:rPr lang="en-US" sz="4000" b="1" dirty="0" smtClean="0"/>
              <a:t>rags </a:t>
            </a:r>
            <a:r>
              <a:rPr lang="en-US" sz="4000" dirty="0" smtClean="0"/>
              <a:t>(Isa 64:6)</a:t>
            </a:r>
          </a:p>
        </p:txBody>
      </p:sp>
    </p:spTree>
    <p:extLst>
      <p:ext uri="{BB962C8B-B14F-4D97-AF65-F5344CB8AC3E}">
        <p14:creationId xmlns:p14="http://schemas.microsoft.com/office/powerpoint/2010/main" xmlns="" val="76300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0"/>
            <a:ext cx="853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+mj-lt"/>
                <a:ea typeface="Adobe Gothic Std B" pitchFamily="34" charset="-128"/>
              </a:rPr>
              <a:t>GRACE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4000" dirty="0"/>
              <a:t>costs us what </a:t>
            </a:r>
            <a:r>
              <a:rPr lang="en-US" sz="4000" dirty="0" smtClean="0"/>
              <a:t>are very </a:t>
            </a:r>
            <a:r>
              <a:rPr lang="en-US" sz="4000" dirty="0"/>
              <a:t>dear to us: our own achievements, years of service, our so-called “</a:t>
            </a:r>
            <a:r>
              <a:rPr lang="en-US" sz="4000" dirty="0" smtClean="0"/>
              <a:t>sacrifices” </a:t>
            </a:r>
          </a:p>
        </p:txBody>
      </p:sp>
    </p:spTree>
    <p:extLst>
      <p:ext uri="{BB962C8B-B14F-4D97-AF65-F5344CB8AC3E}">
        <p14:creationId xmlns:p14="http://schemas.microsoft.com/office/powerpoint/2010/main" xmlns="" val="20124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4384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+mj-lt"/>
                <a:ea typeface="Adobe Gothic Std B" pitchFamily="34" charset="-128"/>
              </a:rPr>
              <a:t>GRACE </a:t>
            </a:r>
            <a:r>
              <a:rPr lang="en-US" sz="4800" b="1" dirty="0" smtClean="0"/>
              <a:t>costs </a:t>
            </a:r>
            <a:r>
              <a:rPr lang="en-US" sz="4800" b="1" dirty="0"/>
              <a:t>us our </a:t>
            </a:r>
            <a:r>
              <a:rPr lang="en-US" sz="4800" b="1" dirty="0" smtClean="0"/>
              <a:t>selves.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50731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307</Words>
  <Application>Microsoft Office PowerPoint</Application>
  <PresentationFormat>全屏显示(4:3)</PresentationFormat>
  <Paragraphs>40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Theme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meiling</cp:lastModifiedBy>
  <cp:revision>23</cp:revision>
  <dcterms:created xsi:type="dcterms:W3CDTF">2014-03-12T07:28:05Z</dcterms:created>
  <dcterms:modified xsi:type="dcterms:W3CDTF">2014-03-18T07:06:45Z</dcterms:modified>
</cp:coreProperties>
</file>