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98" r:id="rId4"/>
    <p:sldId id="299" r:id="rId5"/>
    <p:sldId id="300" r:id="rId6"/>
    <p:sldId id="301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884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311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939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>
                <a:solidFill>
                  <a:prstClr val="white"/>
                </a:solidFill>
              </a:rPr>
              <a:pPr/>
              <a:t>3/20/2014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902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830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011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454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156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9507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3425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600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65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113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956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183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2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91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62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007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2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75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28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C2C2E-F1DF-43C2-9B2A-E7325C85B89E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110A-6D0A-4550-93D2-0B0037A6CD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77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3/20/2014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928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errywallingleaderbreakthru.files.wordpress.com/2014/03/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81200" y="1228038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Agency FB" pitchFamily="34" charset="0"/>
                <a:cs typeface="Courier New" pitchFamily="49" charset="0"/>
              </a:rPr>
              <a:t>THE WORD</a:t>
            </a:r>
            <a:endParaRPr lang="en-US" sz="7200" dirty="0">
              <a:latin typeface="Agency FB" pitchFamily="34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2278559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gency FB" pitchFamily="34" charset="0"/>
                <a:cs typeface="Courier New" pitchFamily="49" charset="0"/>
              </a:rPr>
              <a:t>Dr. Darin Land</a:t>
            </a:r>
            <a:endParaRPr lang="en-US" sz="4400" dirty="0">
              <a:latin typeface="Agency FB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139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Last </a:t>
            </a:r>
            <a:br>
              <a:rPr lang="en-US" dirty="0" smtClean="0"/>
            </a:br>
            <a:r>
              <a:rPr lang="en-US" sz="4400" dirty="0" smtClean="0"/>
              <a:t>Shall Be</a:t>
            </a:r>
            <a:r>
              <a:rPr lang="en-US" dirty="0" smtClean="0"/>
              <a:t> First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Paradoxes of Leadership in an Inverted Kingdom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5200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the Inverted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shall be last and the last first (Matt 20:16)</a:t>
            </a:r>
          </a:p>
          <a:p>
            <a:r>
              <a:rPr lang="en-US" dirty="0" smtClean="0"/>
              <a:t>Redefined honor</a:t>
            </a:r>
          </a:p>
          <a:p>
            <a:pPr lvl="1"/>
            <a:r>
              <a:rPr lang="en-US" dirty="0" smtClean="0"/>
              <a:t>Not rich, but poor (Luke 6:20-21)</a:t>
            </a:r>
          </a:p>
          <a:p>
            <a:r>
              <a:rPr lang="en-US" dirty="0" smtClean="0"/>
              <a:t>The slums, as well as the temple, are all the habitat of God (Luke 2:7)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4042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Paradoxes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Conundrum of Confession</a:t>
            </a:r>
          </a:p>
          <a:p>
            <a:r>
              <a:rPr lang="en-US" dirty="0" smtClean="0"/>
              <a:t>The Dilemma of Decorum</a:t>
            </a:r>
          </a:p>
          <a:p>
            <a:r>
              <a:rPr lang="en-US" dirty="0" smtClean="0"/>
              <a:t>The Heresy of Hierarchy</a:t>
            </a:r>
          </a:p>
          <a:p>
            <a:r>
              <a:rPr lang="en-US" dirty="0" smtClean="0"/>
              <a:t>The Deception of Dominance</a:t>
            </a:r>
          </a:p>
          <a:p>
            <a:r>
              <a:rPr lang="en-US" dirty="0" smtClean="0"/>
              <a:t>The Problem of Power</a:t>
            </a:r>
          </a:p>
          <a:p>
            <a:r>
              <a:rPr lang="en-US" dirty="0" smtClean="0"/>
              <a:t>The Malleability of the Servant-Leader </a:t>
            </a:r>
            <a:r>
              <a:rPr lang="en-US" dirty="0" err="1" smtClean="0"/>
              <a:t>Mashup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5813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Incarnational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Life of service, not service gimmickry</a:t>
            </a:r>
          </a:p>
          <a:p>
            <a:r>
              <a:rPr lang="en-US" dirty="0" smtClean="0"/>
              <a:t>Leadership based on relationships</a:t>
            </a:r>
          </a:p>
          <a:p>
            <a:r>
              <a:rPr lang="en-US" dirty="0" smtClean="0"/>
              <a:t>Service according to need, not notice</a:t>
            </a:r>
          </a:p>
          <a:p>
            <a:r>
              <a:rPr lang="en-US" dirty="0" smtClean="0"/>
              <a:t>Willingness to be served</a:t>
            </a:r>
          </a:p>
          <a:p>
            <a:r>
              <a:rPr lang="en-US" dirty="0" smtClean="0"/>
              <a:t>Unnoticed leadership</a:t>
            </a:r>
          </a:p>
          <a:p>
            <a:r>
              <a:rPr lang="en-US" dirty="0" smtClean="0"/>
              <a:t>Leadership as a summons to participate in the common good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9363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is Loving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Greater love has no one than this: to lay down one’s life for one’s friends” </a:t>
            </a:r>
            <a:r>
              <a:rPr lang="en-US" dirty="0" smtClean="0">
                <a:effectLst/>
              </a:rPr>
              <a:t>(John 15:13 TNIV</a:t>
            </a:r>
            <a:r>
              <a:rPr lang="en-US" dirty="0">
                <a:effectLst/>
              </a:rPr>
              <a:t>)</a:t>
            </a:r>
            <a:r>
              <a:rPr lang="en-US" dirty="0" smtClean="0">
                <a:effectLst/>
              </a:rPr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2816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152</Words>
  <Application>Microsoft Office PowerPoint</Application>
  <PresentationFormat>全屏显示(4:3)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Theme</vt:lpstr>
      <vt:lpstr>Kilter</vt:lpstr>
      <vt:lpstr>幻灯片 1</vt:lpstr>
      <vt:lpstr>The Last  Shall Be First</vt:lpstr>
      <vt:lpstr>Characteristics of the Inverted Kingdom</vt:lpstr>
      <vt:lpstr>Leadership Paradoxes</vt:lpstr>
      <vt:lpstr>Incarnational Leadership</vt:lpstr>
      <vt:lpstr>Leadership is Loving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Personal</dc:creator>
  <cp:lastModifiedBy>meiling</cp:lastModifiedBy>
  <cp:revision>21</cp:revision>
  <dcterms:created xsi:type="dcterms:W3CDTF">2014-03-19T22:18:33Z</dcterms:created>
  <dcterms:modified xsi:type="dcterms:W3CDTF">2014-03-20T07:59:18Z</dcterms:modified>
</cp:coreProperties>
</file>